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7" r:id="rId4"/>
    <p:sldMasterId id="2147483688" r:id="rId5"/>
    <p:sldMasterId id="2147483689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y="5143500" cx="9144000"/>
  <p:notesSz cx="6858000" cy="9144000"/>
  <p:embeddedFontLst>
    <p:embeddedFont>
      <p:font typeface="Open Sans ExtraBold"/>
      <p:bold r:id="rId16"/>
      <p:boldItalic r:id="rId17"/>
    </p:embeddedFont>
    <p:embeddedFont>
      <p:font typeface="Crimson Text"/>
      <p:regular r:id="rId18"/>
      <p:bold r:id="rId19"/>
      <p:italic r:id="rId20"/>
      <p:boldItalic r:id="rId21"/>
    </p:embeddedFont>
    <p:embeddedFont>
      <p:font typeface="Open Sans Light"/>
      <p:regular r:id="rId22"/>
      <p:bold r:id="rId23"/>
      <p:italic r:id="rId24"/>
      <p:boldItalic r:id="rId25"/>
    </p:embeddedFont>
    <p:embeddedFont>
      <p:font typeface="Open Sans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rimsonText-italic.fntdata"/><Relationship Id="rId22" Type="http://schemas.openxmlformats.org/officeDocument/2006/relationships/font" Target="fonts/OpenSansLight-regular.fntdata"/><Relationship Id="rId21" Type="http://schemas.openxmlformats.org/officeDocument/2006/relationships/font" Target="fonts/CrimsonText-boldItalic.fntdata"/><Relationship Id="rId24" Type="http://schemas.openxmlformats.org/officeDocument/2006/relationships/font" Target="fonts/OpenSansLight-italic.fntdata"/><Relationship Id="rId23" Type="http://schemas.openxmlformats.org/officeDocument/2006/relationships/font" Target="fonts/OpenSansLight-bold.fntdata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font" Target="fonts/OpenSans-regular.fntdata"/><Relationship Id="rId25" Type="http://schemas.openxmlformats.org/officeDocument/2006/relationships/font" Target="fonts/OpenSansLight-boldItalic.fntdata"/><Relationship Id="rId28" Type="http://schemas.openxmlformats.org/officeDocument/2006/relationships/font" Target="fonts/OpenSans-italic.fntdata"/><Relationship Id="rId27" Type="http://schemas.openxmlformats.org/officeDocument/2006/relationships/font" Target="fonts/OpenSans-bold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OpenSans-bold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font" Target="fonts/OpenSansExtraBold-boldItalic.fntdata"/><Relationship Id="rId16" Type="http://schemas.openxmlformats.org/officeDocument/2006/relationships/font" Target="fonts/OpenSansExtraBold-bold.fntdata"/><Relationship Id="rId19" Type="http://schemas.openxmlformats.org/officeDocument/2006/relationships/font" Target="fonts/CrimsonText-bold.fntdata"/><Relationship Id="rId18" Type="http://schemas.openxmlformats.org/officeDocument/2006/relationships/font" Target="fonts/CrimsonTex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178f7c9445d_0_25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g178f7c9445d_0_258:notes"/>
          <p:cNvSpPr/>
          <p:nvPr>
            <p:ph idx="2" type="sldImg"/>
          </p:nvPr>
        </p:nvSpPr>
        <p:spPr>
          <a:xfrm>
            <a:off x="1714500" y="685800"/>
            <a:ext cx="34290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178f7c9445d_0_115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g178f7c9445d_0_1156:notes"/>
          <p:cNvSpPr/>
          <p:nvPr>
            <p:ph idx="2" type="sldImg"/>
          </p:nvPr>
        </p:nvSpPr>
        <p:spPr>
          <a:xfrm>
            <a:off x="1714500" y="685800"/>
            <a:ext cx="34290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18a315d000b_0_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g18a315d000b_0_1:notes"/>
          <p:cNvSpPr/>
          <p:nvPr>
            <p:ph idx="2" type="sldImg"/>
          </p:nvPr>
        </p:nvSpPr>
        <p:spPr>
          <a:xfrm>
            <a:off x="1714500" y="685800"/>
            <a:ext cx="34290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18a315d000b_0_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g18a315d000b_0_6:notes"/>
          <p:cNvSpPr/>
          <p:nvPr>
            <p:ph idx="2" type="sldImg"/>
          </p:nvPr>
        </p:nvSpPr>
        <p:spPr>
          <a:xfrm>
            <a:off x="1714500" y="685800"/>
            <a:ext cx="34290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178f7c9445d_0_38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g178f7c9445d_0_385:notes"/>
          <p:cNvSpPr/>
          <p:nvPr>
            <p:ph idx="2" type="sldImg"/>
          </p:nvPr>
        </p:nvSpPr>
        <p:spPr>
          <a:xfrm>
            <a:off x="1714500" y="685800"/>
            <a:ext cx="34290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178f7c9445d_0_188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g178f7c9445d_0_1887:notes"/>
          <p:cNvSpPr/>
          <p:nvPr>
            <p:ph idx="2" type="sldImg"/>
          </p:nvPr>
        </p:nvSpPr>
        <p:spPr>
          <a:xfrm>
            <a:off x="1714500" y="685800"/>
            <a:ext cx="34290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178f7c9445d_0_913:notes"/>
          <p:cNvSpPr/>
          <p:nvPr>
            <p:ph idx="2" type="sldImg"/>
          </p:nvPr>
        </p:nvSpPr>
        <p:spPr>
          <a:xfrm>
            <a:off x="1714500" y="685800"/>
            <a:ext cx="34290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178f7c9445d_0_9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178f7c9445d_0_164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g178f7c9445d_0_1642:notes"/>
          <p:cNvSpPr/>
          <p:nvPr>
            <p:ph idx="2" type="sldImg"/>
          </p:nvPr>
        </p:nvSpPr>
        <p:spPr>
          <a:xfrm>
            <a:off x="1714500" y="685800"/>
            <a:ext cx="34290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1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1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1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1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11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1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11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">
  <p:cSld name="Section 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6" id="55" name="Google Shape;5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38588" y="4781811"/>
            <a:ext cx="2158019" cy="189716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4"/>
          <p:cNvSpPr txBox="1"/>
          <p:nvPr>
            <p:ph idx="1" type="body"/>
          </p:nvPr>
        </p:nvSpPr>
        <p:spPr>
          <a:xfrm>
            <a:off x="2365772" y="2283619"/>
            <a:ext cx="44124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</a:defRPr>
            </a:lvl1pPr>
            <a:lvl2pPr indent="-438150" lvl="1" marL="914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3300"/>
              <a:buChar char="•"/>
              <a:defRPr sz="3300"/>
            </a:lvl2pPr>
            <a:lvl3pPr indent="-438150" lvl="2" marL="1371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3300"/>
              <a:buChar char="•"/>
              <a:defRPr sz="3300"/>
            </a:lvl3pPr>
            <a:lvl4pPr indent="-438150" lvl="3" marL="182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3300"/>
              <a:buChar char="•"/>
              <a:defRPr sz="3300"/>
            </a:lvl4pPr>
            <a:lvl5pPr indent="-438150" lvl="4" marL="2286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3300"/>
              <a:buChar char="•"/>
              <a:defRPr sz="3300"/>
            </a:lvl5pPr>
            <a:lvl6pPr indent="-317500" lvl="5" marL="2743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-Column">
  <p:cSld name="Two-Colum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6" id="59" name="Google Shape;59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5"/>
          <p:cNvSpPr/>
          <p:nvPr/>
        </p:nvSpPr>
        <p:spPr>
          <a:xfrm>
            <a:off x="864296" y="0"/>
            <a:ext cx="82797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15"/>
          <p:cNvSpPr txBox="1"/>
          <p:nvPr>
            <p:ph idx="1" type="body"/>
          </p:nvPr>
        </p:nvSpPr>
        <p:spPr>
          <a:xfrm>
            <a:off x="1759744" y="2233613"/>
            <a:ext cx="3217200" cy="16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5D5D"/>
              </a:buClr>
              <a:buSzPts val="1500"/>
              <a:buNone/>
              <a:defRPr>
                <a:solidFill>
                  <a:srgbClr val="5D5D5D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62" name="Google Shape;62;p15"/>
          <p:cNvCxnSpPr/>
          <p:nvPr/>
        </p:nvCxnSpPr>
        <p:spPr>
          <a:xfrm>
            <a:off x="1788091" y="1501329"/>
            <a:ext cx="6882900" cy="0"/>
          </a:xfrm>
          <a:prstGeom prst="straightConnector1">
            <a:avLst/>
          </a:prstGeom>
          <a:noFill/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3" name="Google Shape;6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38588" y="4781811"/>
            <a:ext cx="2158019" cy="18971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" name="Google Shape;64;p15"/>
          <p:cNvCxnSpPr/>
          <p:nvPr/>
        </p:nvCxnSpPr>
        <p:spPr>
          <a:xfrm flipH="1">
            <a:off x="5146249" y="1968332"/>
            <a:ext cx="27000" cy="1950000"/>
          </a:xfrm>
          <a:prstGeom prst="straightConnector1">
            <a:avLst/>
          </a:prstGeom>
          <a:noFill/>
          <a:ln cap="flat" cmpd="sng" w="19050">
            <a:solidFill>
              <a:srgbClr val="7F7F7F">
                <a:alpha val="20000"/>
              </a:srgbClr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65" name="Google Shape;65;p15"/>
          <p:cNvSpPr txBox="1"/>
          <p:nvPr>
            <p:ph idx="2" type="body"/>
          </p:nvPr>
        </p:nvSpPr>
        <p:spPr>
          <a:xfrm>
            <a:off x="1788319" y="867966"/>
            <a:ext cx="44124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2700"/>
              <a:buNone/>
              <a:defRPr sz="2700">
                <a:solidFill>
                  <a:srgbClr val="5D5D5D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3" type="body"/>
          </p:nvPr>
        </p:nvSpPr>
        <p:spPr>
          <a:xfrm>
            <a:off x="1759743" y="1901429"/>
            <a:ext cx="32166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5D5D"/>
              </a:buClr>
              <a:buSzPts val="1500"/>
              <a:buNone/>
              <a:defRPr b="1">
                <a:solidFill>
                  <a:srgbClr val="5D5D5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4" type="body"/>
          </p:nvPr>
        </p:nvSpPr>
        <p:spPr>
          <a:xfrm>
            <a:off x="5451790" y="1901429"/>
            <a:ext cx="32166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5D5D"/>
              </a:buClr>
              <a:buSzPts val="1500"/>
              <a:buNone/>
              <a:defRPr b="1">
                <a:solidFill>
                  <a:srgbClr val="5D5D5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5" type="body"/>
          </p:nvPr>
        </p:nvSpPr>
        <p:spPr>
          <a:xfrm>
            <a:off x="5454074" y="2231231"/>
            <a:ext cx="3217200" cy="16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5D5D"/>
              </a:buClr>
              <a:buSzPts val="1500"/>
              <a:buNone/>
              <a:defRPr>
                <a:solidFill>
                  <a:srgbClr val="5D5D5D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12" type="sldNum"/>
          </p:nvPr>
        </p:nvSpPr>
        <p:spPr>
          <a:xfrm>
            <a:off x="1760374" y="4738688"/>
            <a:ext cx="2628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-Slide Photo">
  <p:cSld name="Full-Slide Photo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-Slide Photo 1">
  <p:cSld name="Full-Slide Photo_1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34275" spcFirstLastPara="1" rIns="342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77" name="Google Shape;77;p1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8" name="Google Shape;78;p18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>
            <a:lvl1pPr indent="-3238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Char char="•"/>
              <a:defRPr/>
            </a:lvl1pPr>
            <a:lvl2pPr indent="-323850" lvl="1" marL="914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Char char="•"/>
              <a:defRPr/>
            </a:lvl5pPr>
            <a:lvl6pPr indent="-361950" lvl="5" marL="2743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6pPr>
            <a:lvl7pPr indent="-361950" lvl="6" marL="3200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7pPr>
            <a:lvl8pPr indent="-361950" lvl="7" marL="3657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8pPr>
            <a:lvl9pPr indent="-361950" lvl="8" marL="4114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/>
        </p:txBody>
      </p:sp>
      <p:sp>
        <p:nvSpPr>
          <p:cNvPr id="79" name="Google Shape;79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Open Sans Light"/>
              <a:buNone/>
              <a:defRPr b="0" i="0" sz="9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Open Sans Light"/>
              <a:buNone/>
              <a:defRPr b="0" i="0" sz="9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Open Sans Light"/>
              <a:buNone/>
              <a:defRPr b="0" i="0" sz="9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Open Sans Light"/>
              <a:buNone/>
              <a:defRPr b="0" i="0" sz="9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Open Sans Light"/>
              <a:buNone/>
              <a:defRPr b="0" i="0" sz="9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Open Sans Light"/>
              <a:buNone/>
              <a:defRPr b="0" i="0" sz="9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Open Sans Light"/>
              <a:buNone/>
              <a:defRPr b="0" i="0" sz="9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Open Sans Light"/>
              <a:buNone/>
              <a:defRPr b="0" i="0" sz="9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Open Sans Light"/>
              <a:buNone/>
              <a:defRPr b="0" i="0" sz="9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ed List">
  <p:cSld name="Bulleted Lis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6" id="81" name="Google Shape;81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9"/>
          <p:cNvSpPr/>
          <p:nvPr/>
        </p:nvSpPr>
        <p:spPr>
          <a:xfrm>
            <a:off x="864296" y="0"/>
            <a:ext cx="82797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9"/>
          <p:cNvSpPr txBox="1"/>
          <p:nvPr>
            <p:ph idx="12" type="sldNum"/>
          </p:nvPr>
        </p:nvSpPr>
        <p:spPr>
          <a:xfrm>
            <a:off x="1751676" y="4746371"/>
            <a:ext cx="2628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84" name="Google Shape;84;p19"/>
          <p:cNvCxnSpPr/>
          <p:nvPr/>
        </p:nvCxnSpPr>
        <p:spPr>
          <a:xfrm>
            <a:off x="1788091" y="1501329"/>
            <a:ext cx="6882900" cy="0"/>
          </a:xfrm>
          <a:prstGeom prst="straightConnector1">
            <a:avLst/>
          </a:prstGeom>
          <a:noFill/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5" name="Google Shape;8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38588" y="4781811"/>
            <a:ext cx="2158019" cy="189716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9"/>
          <p:cNvSpPr txBox="1"/>
          <p:nvPr>
            <p:ph idx="1" type="body"/>
          </p:nvPr>
        </p:nvSpPr>
        <p:spPr>
          <a:xfrm>
            <a:off x="1788319" y="867966"/>
            <a:ext cx="44124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2700"/>
              <a:buNone/>
              <a:defRPr sz="2700">
                <a:solidFill>
                  <a:srgbClr val="5D5D5D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7" name="Google Shape;87;p19"/>
          <p:cNvSpPr txBox="1"/>
          <p:nvPr>
            <p:ph idx="2" type="body"/>
          </p:nvPr>
        </p:nvSpPr>
        <p:spPr>
          <a:xfrm>
            <a:off x="1795463" y="1901428"/>
            <a:ext cx="5112600" cy="23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>
            <a:lvl1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5D5D"/>
              </a:buClr>
              <a:buSzPts val="1500"/>
              <a:buChar char="•"/>
              <a:defRPr>
                <a:solidFill>
                  <a:srgbClr val="5D5D5D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8" name="Google Shape;88;p19"/>
          <p:cNvSpPr txBox="1"/>
          <p:nvPr>
            <p:ph idx="3" type="body"/>
          </p:nvPr>
        </p:nvSpPr>
        <p:spPr>
          <a:xfrm>
            <a:off x="2031206" y="4756547"/>
            <a:ext cx="4326000" cy="20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i="1" sz="9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t">
  <p:cSld name="Char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6" id="90" name="Google Shape;90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0"/>
          <p:cNvSpPr/>
          <p:nvPr/>
        </p:nvSpPr>
        <p:spPr>
          <a:xfrm>
            <a:off x="864296" y="0"/>
            <a:ext cx="82797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20"/>
          <p:cNvSpPr txBox="1"/>
          <p:nvPr>
            <p:ph idx="12" type="sldNum"/>
          </p:nvPr>
        </p:nvSpPr>
        <p:spPr>
          <a:xfrm>
            <a:off x="1731169" y="4740695"/>
            <a:ext cx="2628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3" name="Google Shape;9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38588" y="4781811"/>
            <a:ext cx="2158019" cy="189716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0"/>
          <p:cNvSpPr/>
          <p:nvPr>
            <p:ph idx="2" type="chart"/>
          </p:nvPr>
        </p:nvSpPr>
        <p:spPr>
          <a:xfrm>
            <a:off x="1731169" y="2012156"/>
            <a:ext cx="5326800" cy="23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5D5D5D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5D5D5D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5D5D5D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5D5D5D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5D5D5D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cxnSp>
        <p:nvCxnSpPr>
          <p:cNvPr id="95" name="Google Shape;95;p20"/>
          <p:cNvCxnSpPr/>
          <p:nvPr/>
        </p:nvCxnSpPr>
        <p:spPr>
          <a:xfrm>
            <a:off x="1788091" y="1211792"/>
            <a:ext cx="6882900" cy="0"/>
          </a:xfrm>
          <a:prstGeom prst="straightConnector1">
            <a:avLst/>
          </a:prstGeom>
          <a:noFill/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6" name="Google Shape;96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78479" y="2012440"/>
            <a:ext cx="3586950" cy="23913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0"/>
          <p:cNvSpPr txBox="1"/>
          <p:nvPr>
            <p:ph idx="1" type="body"/>
          </p:nvPr>
        </p:nvSpPr>
        <p:spPr>
          <a:xfrm>
            <a:off x="1788319" y="617935"/>
            <a:ext cx="44124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2700"/>
              <a:buNone/>
              <a:defRPr sz="2700">
                <a:solidFill>
                  <a:srgbClr val="5D5D5D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3" type="body"/>
          </p:nvPr>
        </p:nvSpPr>
        <p:spPr>
          <a:xfrm>
            <a:off x="1731169" y="1634729"/>
            <a:ext cx="50073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5D5D"/>
              </a:buClr>
              <a:buSzPts val="1400"/>
              <a:buNone/>
              <a:defRPr b="1" sz="1400">
                <a:solidFill>
                  <a:srgbClr val="5D5D5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lumn and Photo">
  <p:cSld name="Column and Photo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6" id="100" name="Google Shape;100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2" name="Google Shape;102;p21"/>
          <p:cNvCxnSpPr/>
          <p:nvPr/>
        </p:nvCxnSpPr>
        <p:spPr>
          <a:xfrm>
            <a:off x="609803" y="1501329"/>
            <a:ext cx="2472000" cy="0"/>
          </a:xfrm>
          <a:prstGeom prst="straightConnector1">
            <a:avLst/>
          </a:prstGeom>
          <a:noFill/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3" name="Google Shape;10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38588" y="4781811"/>
            <a:ext cx="2158019" cy="189716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1"/>
          <p:cNvSpPr/>
          <p:nvPr/>
        </p:nvSpPr>
        <p:spPr>
          <a:xfrm>
            <a:off x="3663175" y="0"/>
            <a:ext cx="5480700" cy="51435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1"/>
          <p:cNvSpPr/>
          <p:nvPr>
            <p:ph idx="2" type="pic"/>
          </p:nvPr>
        </p:nvSpPr>
        <p:spPr>
          <a:xfrm>
            <a:off x="3663554" y="0"/>
            <a:ext cx="54807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06" name="Google Shape;106;p21"/>
          <p:cNvSpPr txBox="1"/>
          <p:nvPr>
            <p:ph idx="1" type="body"/>
          </p:nvPr>
        </p:nvSpPr>
        <p:spPr>
          <a:xfrm>
            <a:off x="609600" y="450056"/>
            <a:ext cx="24720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5D5D"/>
              </a:buClr>
              <a:buSzPts val="2700"/>
              <a:buNone/>
              <a:defRPr sz="2700">
                <a:solidFill>
                  <a:srgbClr val="5D5D5D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3" type="body"/>
          </p:nvPr>
        </p:nvSpPr>
        <p:spPr>
          <a:xfrm>
            <a:off x="582216" y="1901429"/>
            <a:ext cx="2499300" cy="12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5D5D"/>
              </a:buClr>
              <a:buSzPts val="1500"/>
              <a:buNone/>
              <a:defRPr>
                <a:solidFill>
                  <a:srgbClr val="5D5D5D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8" name="Google Shape;108;p21"/>
          <p:cNvSpPr txBox="1"/>
          <p:nvPr>
            <p:ph idx="12" type="sldNum"/>
          </p:nvPr>
        </p:nvSpPr>
        <p:spPr>
          <a:xfrm>
            <a:off x="609600" y="4749711"/>
            <a:ext cx="2628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with Headline">
  <p:cSld name="Text with Headline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6" id="110" name="Google Shape;110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2"/>
          <p:cNvSpPr/>
          <p:nvPr/>
        </p:nvSpPr>
        <p:spPr>
          <a:xfrm>
            <a:off x="864296" y="0"/>
            <a:ext cx="82797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2" name="Google Shape;112;p22"/>
          <p:cNvCxnSpPr/>
          <p:nvPr/>
        </p:nvCxnSpPr>
        <p:spPr>
          <a:xfrm>
            <a:off x="1788091" y="1501329"/>
            <a:ext cx="6882900" cy="0"/>
          </a:xfrm>
          <a:prstGeom prst="straightConnector1">
            <a:avLst/>
          </a:prstGeom>
          <a:noFill/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3" name="Google Shape;11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38588" y="4781811"/>
            <a:ext cx="2158019" cy="189716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2"/>
          <p:cNvSpPr txBox="1"/>
          <p:nvPr>
            <p:ph idx="1" type="body"/>
          </p:nvPr>
        </p:nvSpPr>
        <p:spPr>
          <a:xfrm>
            <a:off x="1788319" y="867966"/>
            <a:ext cx="44124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2700"/>
              <a:buNone/>
              <a:defRPr sz="2700">
                <a:solidFill>
                  <a:srgbClr val="5D5D5D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5" name="Google Shape;115;p22"/>
          <p:cNvSpPr txBox="1"/>
          <p:nvPr>
            <p:ph idx="2" type="body"/>
          </p:nvPr>
        </p:nvSpPr>
        <p:spPr>
          <a:xfrm>
            <a:off x="1759744" y="2311003"/>
            <a:ext cx="5060400" cy="12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5D5D"/>
              </a:buClr>
              <a:buSzPts val="1500"/>
              <a:buNone/>
              <a:defRPr>
                <a:solidFill>
                  <a:srgbClr val="5D5D5D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6" name="Google Shape;116;p22"/>
          <p:cNvSpPr txBox="1"/>
          <p:nvPr>
            <p:ph idx="3" type="body"/>
          </p:nvPr>
        </p:nvSpPr>
        <p:spPr>
          <a:xfrm>
            <a:off x="1759744" y="1901429"/>
            <a:ext cx="49794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5D5D"/>
              </a:buClr>
              <a:buSzPts val="1500"/>
              <a:buNone/>
              <a:defRPr b="1">
                <a:solidFill>
                  <a:srgbClr val="5D5D5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7" name="Google Shape;117;p22"/>
          <p:cNvSpPr txBox="1"/>
          <p:nvPr>
            <p:ph idx="12" type="sldNum"/>
          </p:nvPr>
        </p:nvSpPr>
        <p:spPr>
          <a:xfrm>
            <a:off x="1759744" y="4738532"/>
            <a:ext cx="2628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6" id="119" name="Google Shape;119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3"/>
          <p:cNvSpPr/>
          <p:nvPr/>
        </p:nvSpPr>
        <p:spPr>
          <a:xfrm>
            <a:off x="3729625" y="0"/>
            <a:ext cx="5414400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1" name="Google Shape;121;p23"/>
          <p:cNvCxnSpPr/>
          <p:nvPr/>
        </p:nvCxnSpPr>
        <p:spPr>
          <a:xfrm>
            <a:off x="4332173" y="2808962"/>
            <a:ext cx="4265400" cy="0"/>
          </a:xfrm>
          <a:prstGeom prst="straightConnector1">
            <a:avLst/>
          </a:prstGeom>
          <a:noFill/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2" name="Google Shape;122;p23"/>
          <p:cNvSpPr txBox="1"/>
          <p:nvPr>
            <p:ph idx="1" type="body"/>
          </p:nvPr>
        </p:nvSpPr>
        <p:spPr>
          <a:xfrm>
            <a:off x="4299347" y="1713310"/>
            <a:ext cx="42981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2700"/>
              <a:buNone/>
              <a:defRPr sz="2700">
                <a:solidFill>
                  <a:srgbClr val="5D5D5D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4pPr>
            <a:lvl5pPr indent="-323850" lvl="4" marL="2286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3" name="Google Shape;123;p23"/>
          <p:cNvSpPr txBox="1"/>
          <p:nvPr>
            <p:ph idx="2" type="body"/>
          </p:nvPr>
        </p:nvSpPr>
        <p:spPr>
          <a:xfrm>
            <a:off x="4341019" y="3020102"/>
            <a:ext cx="2452800" cy="25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200"/>
              <a:buNone/>
              <a:defRPr b="1" sz="1200" cap="none">
                <a:solidFill>
                  <a:srgbClr val="5D5D5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4" name="Google Shape;124;p23"/>
          <p:cNvSpPr txBox="1"/>
          <p:nvPr>
            <p:ph idx="3" type="body"/>
          </p:nvPr>
        </p:nvSpPr>
        <p:spPr>
          <a:xfrm>
            <a:off x="4336418" y="3336808"/>
            <a:ext cx="44448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5D5D"/>
              </a:buClr>
              <a:buSzPts val="1400"/>
              <a:buNone/>
              <a:defRPr sz="1400">
                <a:solidFill>
                  <a:srgbClr val="5D5D5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25" name="Google Shape;12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29817" y="1703777"/>
            <a:ext cx="2055947" cy="18192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Slide">
  <p:cSld name="Agenda Slide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6" id="127" name="Google Shape;127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4"/>
          <p:cNvSpPr/>
          <p:nvPr/>
        </p:nvSpPr>
        <p:spPr>
          <a:xfrm>
            <a:off x="441542" y="441543"/>
            <a:ext cx="8260800" cy="42603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9" name="Google Shape;129;p24"/>
          <p:cNvCxnSpPr/>
          <p:nvPr/>
        </p:nvCxnSpPr>
        <p:spPr>
          <a:xfrm>
            <a:off x="1318364" y="1526845"/>
            <a:ext cx="6404100" cy="0"/>
          </a:xfrm>
          <a:prstGeom prst="straightConnector1">
            <a:avLst/>
          </a:prstGeom>
          <a:noFill/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0" name="Google Shape;130;p24"/>
          <p:cNvSpPr txBox="1"/>
          <p:nvPr>
            <p:ph idx="1" type="body"/>
          </p:nvPr>
        </p:nvSpPr>
        <p:spPr>
          <a:xfrm>
            <a:off x="1290638" y="1828800"/>
            <a:ext cx="6431700" cy="21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>
            <a:lvl1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D5D5D"/>
              </a:buClr>
              <a:buSzPts val="1800"/>
              <a:buFont typeface="Open Sans ExtraBold"/>
              <a:buAutoNum type="arabicPeriod"/>
              <a:defRPr sz="1800">
                <a:solidFill>
                  <a:srgbClr val="5D5D5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828282"/>
              </a:buClr>
              <a:buSzPts val="1800"/>
              <a:buFont typeface="Open Sans ExtraBold"/>
              <a:buAutoNum type="arabicPeriod"/>
              <a:defRPr sz="1800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828282"/>
              </a:buClr>
              <a:buSzPts val="1800"/>
              <a:buFont typeface="Open Sans ExtraBold"/>
              <a:buAutoNum type="arabicPeriod"/>
              <a:defRPr sz="1800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828282"/>
              </a:buClr>
              <a:buSzPts val="1800"/>
              <a:buFont typeface="Open Sans ExtraBold"/>
              <a:buAutoNum type="arabicPeriod"/>
              <a:defRPr sz="1800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828282"/>
              </a:buClr>
              <a:buSzPts val="1800"/>
              <a:buFont typeface="Open Sans ExtraBold"/>
              <a:buAutoNum type="arabicPeriod"/>
              <a:defRPr sz="1800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1" name="Google Shape;131;p24"/>
          <p:cNvSpPr txBox="1"/>
          <p:nvPr/>
        </p:nvSpPr>
        <p:spPr>
          <a:xfrm>
            <a:off x="1365338" y="915710"/>
            <a:ext cx="44124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5D5D"/>
              </a:buClr>
              <a:buSzPts val="2700"/>
              <a:buFont typeface="Open Sans Light"/>
              <a:buNone/>
            </a:pPr>
            <a:r>
              <a:rPr b="0" i="0" lang="en" sz="2700" u="none" cap="none" strike="noStrike">
                <a:solidFill>
                  <a:srgbClr val="5D5D5D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Agenda</a:t>
            </a:r>
            <a:endParaRPr b="0" i="0" sz="2700" u="none" cap="none" strike="noStrike">
              <a:solidFill>
                <a:srgbClr val="5D5D5D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Quote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6" id="133" name="Google Shape;133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5"/>
          <p:cNvSpPr/>
          <p:nvPr/>
        </p:nvSpPr>
        <p:spPr>
          <a:xfrm>
            <a:off x="864296" y="0"/>
            <a:ext cx="82797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5" name="Google Shape;135;p25"/>
          <p:cNvCxnSpPr/>
          <p:nvPr/>
        </p:nvCxnSpPr>
        <p:spPr>
          <a:xfrm>
            <a:off x="1788091" y="1501329"/>
            <a:ext cx="6882900" cy="0"/>
          </a:xfrm>
          <a:prstGeom prst="straightConnector1">
            <a:avLst/>
          </a:prstGeom>
          <a:noFill/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6" name="Google Shape;136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38588" y="4781811"/>
            <a:ext cx="2158019" cy="189716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5"/>
          <p:cNvSpPr/>
          <p:nvPr/>
        </p:nvSpPr>
        <p:spPr>
          <a:xfrm>
            <a:off x="1759908" y="1947715"/>
            <a:ext cx="2949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4100"/>
              <a:buFont typeface="Crimson Text"/>
              <a:buNone/>
            </a:pPr>
            <a:r>
              <a:rPr b="0" i="0" lang="en" sz="4100" u="none" cap="none" strike="noStrike">
                <a:solidFill>
                  <a:srgbClr val="A5A5A5"/>
                </a:solidFill>
                <a:latin typeface="Crimson Text"/>
                <a:ea typeface="Crimson Text"/>
                <a:cs typeface="Crimson Text"/>
                <a:sym typeface="Crimson Text"/>
              </a:rPr>
              <a:t>“</a:t>
            </a:r>
            <a:endParaRPr b="0" i="0" sz="4100" u="none" cap="none" strike="noStrike">
              <a:solidFill>
                <a:srgbClr val="A5A5A5"/>
              </a:solidFill>
              <a:latin typeface="Crimson Text"/>
              <a:ea typeface="Crimson Text"/>
              <a:cs typeface="Crimson Text"/>
              <a:sym typeface="Crimson Text"/>
            </a:endParaRPr>
          </a:p>
        </p:txBody>
      </p:sp>
      <p:sp>
        <p:nvSpPr>
          <p:cNvPr id="138" name="Google Shape;138;p25"/>
          <p:cNvSpPr/>
          <p:nvPr>
            <p:ph idx="2" type="pic"/>
          </p:nvPr>
        </p:nvSpPr>
        <p:spPr>
          <a:xfrm rot="429228">
            <a:off x="6536423" y="1187069"/>
            <a:ext cx="1999465" cy="3131443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p25"/>
          <p:cNvSpPr txBox="1"/>
          <p:nvPr>
            <p:ph idx="1" type="body"/>
          </p:nvPr>
        </p:nvSpPr>
        <p:spPr>
          <a:xfrm>
            <a:off x="2007075" y="4025561"/>
            <a:ext cx="3309900" cy="27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None/>
              <a:defRPr sz="1400" cap="none">
                <a:solidFill>
                  <a:srgbClr val="5D5D5D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0" name="Google Shape;140;p25"/>
          <p:cNvSpPr txBox="1"/>
          <p:nvPr>
            <p:ph idx="3" type="body"/>
          </p:nvPr>
        </p:nvSpPr>
        <p:spPr>
          <a:xfrm>
            <a:off x="2007394" y="2084785"/>
            <a:ext cx="3964800" cy="16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800"/>
              <a:buNone/>
              <a:defRPr sz="1800">
                <a:solidFill>
                  <a:srgbClr val="5D5D5D"/>
                </a:solidFill>
              </a:defRPr>
            </a:lvl1pPr>
            <a:lvl2pPr indent="-342900" lvl="1" marL="914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28282"/>
              </a:buClr>
              <a:buSzPts val="1800"/>
              <a:buChar char="•"/>
              <a:defRPr sz="1800">
                <a:solidFill>
                  <a:srgbClr val="828282"/>
                </a:solidFill>
              </a:defRPr>
            </a:lvl2pPr>
            <a:lvl3pPr indent="-342900" lvl="2" marL="1371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28282"/>
              </a:buClr>
              <a:buSzPts val="1800"/>
              <a:buChar char="•"/>
              <a:defRPr sz="1800">
                <a:solidFill>
                  <a:srgbClr val="828282"/>
                </a:solidFill>
              </a:defRPr>
            </a:lvl3pPr>
            <a:lvl4pPr indent="-342900" lvl="3" marL="182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28282"/>
              </a:buClr>
              <a:buSzPts val="1800"/>
              <a:buChar char="•"/>
              <a:defRPr sz="1800">
                <a:solidFill>
                  <a:srgbClr val="828282"/>
                </a:solidFill>
              </a:defRPr>
            </a:lvl4pPr>
            <a:lvl5pPr indent="-342900" lvl="4" marL="2286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28282"/>
              </a:buClr>
              <a:buSzPts val="1800"/>
              <a:buChar char="•"/>
              <a:defRPr sz="1800">
                <a:solidFill>
                  <a:srgbClr val="828282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1" name="Google Shape;141;p25"/>
          <p:cNvSpPr txBox="1"/>
          <p:nvPr>
            <p:ph idx="4" type="body"/>
          </p:nvPr>
        </p:nvSpPr>
        <p:spPr>
          <a:xfrm>
            <a:off x="1788319" y="867966"/>
            <a:ext cx="44124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2700"/>
              <a:buNone/>
              <a:defRPr sz="2700">
                <a:solidFill>
                  <a:srgbClr val="5D5D5D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2" name="Google Shape;142;p25"/>
          <p:cNvSpPr txBox="1"/>
          <p:nvPr>
            <p:ph idx="12" type="sldNum"/>
          </p:nvPr>
        </p:nvSpPr>
        <p:spPr>
          <a:xfrm>
            <a:off x="1744264" y="4749711"/>
            <a:ext cx="2628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ll-Out">
  <p:cSld name="Call-Ou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6" id="144" name="Google Shape;144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6"/>
          <p:cNvSpPr/>
          <p:nvPr/>
        </p:nvSpPr>
        <p:spPr>
          <a:xfrm>
            <a:off x="864296" y="0"/>
            <a:ext cx="82797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6" name="Google Shape;146;p26"/>
          <p:cNvCxnSpPr/>
          <p:nvPr/>
        </p:nvCxnSpPr>
        <p:spPr>
          <a:xfrm>
            <a:off x="1788091" y="1501329"/>
            <a:ext cx="6882900" cy="0"/>
          </a:xfrm>
          <a:prstGeom prst="straightConnector1">
            <a:avLst/>
          </a:prstGeom>
          <a:noFill/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7" name="Google Shape;147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38588" y="4781811"/>
            <a:ext cx="2158019" cy="18971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8" name="Google Shape;148;p26"/>
          <p:cNvCxnSpPr/>
          <p:nvPr/>
        </p:nvCxnSpPr>
        <p:spPr>
          <a:xfrm>
            <a:off x="1787014" y="2542278"/>
            <a:ext cx="6902400" cy="0"/>
          </a:xfrm>
          <a:prstGeom prst="straightConnector1">
            <a:avLst/>
          </a:prstGeom>
          <a:noFill/>
          <a:ln cap="flat" cmpd="sng" w="19050">
            <a:solidFill>
              <a:srgbClr val="7F7F7F">
                <a:alpha val="20000"/>
              </a:srgbClr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49" name="Google Shape;149;p26"/>
          <p:cNvCxnSpPr/>
          <p:nvPr/>
        </p:nvCxnSpPr>
        <p:spPr>
          <a:xfrm>
            <a:off x="1787014" y="3506801"/>
            <a:ext cx="6902400" cy="0"/>
          </a:xfrm>
          <a:prstGeom prst="straightConnector1">
            <a:avLst/>
          </a:prstGeom>
          <a:noFill/>
          <a:ln cap="flat" cmpd="sng" w="19050">
            <a:solidFill>
              <a:srgbClr val="7F7F7F">
                <a:alpha val="20000"/>
              </a:srgbClr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50" name="Google Shape;150;p26"/>
          <p:cNvCxnSpPr/>
          <p:nvPr/>
        </p:nvCxnSpPr>
        <p:spPr>
          <a:xfrm>
            <a:off x="1787014" y="4513141"/>
            <a:ext cx="6902400" cy="0"/>
          </a:xfrm>
          <a:prstGeom prst="straightConnector1">
            <a:avLst/>
          </a:prstGeom>
          <a:noFill/>
          <a:ln cap="flat" cmpd="sng" w="19050">
            <a:solidFill>
              <a:srgbClr val="7F7F7F">
                <a:alpha val="20000"/>
              </a:srgbClr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51" name="Google Shape;151;p26"/>
          <p:cNvSpPr txBox="1"/>
          <p:nvPr>
            <p:ph idx="1" type="body"/>
          </p:nvPr>
        </p:nvSpPr>
        <p:spPr>
          <a:xfrm>
            <a:off x="1788319" y="867966"/>
            <a:ext cx="44124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2700"/>
              <a:buNone/>
              <a:defRPr sz="2700">
                <a:solidFill>
                  <a:srgbClr val="5D5D5D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2" name="Google Shape;152;p26"/>
          <p:cNvSpPr txBox="1"/>
          <p:nvPr>
            <p:ph idx="2" type="body"/>
          </p:nvPr>
        </p:nvSpPr>
        <p:spPr>
          <a:xfrm>
            <a:off x="1843088" y="1784003"/>
            <a:ext cx="11274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34275" spcFirstLastPara="1" rIns="34275" wrap="square" tIns="34275">
            <a:noAutofit/>
          </a:bodyPr>
          <a:lstStyle>
            <a:lvl1pPr indent="-2286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None/>
              <a:defRPr sz="4100">
                <a:solidFill>
                  <a:schemeClr val="accent1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3" name="Google Shape;153;p26"/>
          <p:cNvSpPr txBox="1"/>
          <p:nvPr>
            <p:ph idx="3" type="body"/>
          </p:nvPr>
        </p:nvSpPr>
        <p:spPr>
          <a:xfrm>
            <a:off x="3226594" y="1836019"/>
            <a:ext cx="5124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5D5D"/>
              </a:buClr>
              <a:buSzPts val="1400"/>
              <a:buNone/>
              <a:defRPr sz="1400">
                <a:solidFill>
                  <a:srgbClr val="5D5D5D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4" name="Google Shape;154;p26"/>
          <p:cNvSpPr txBox="1"/>
          <p:nvPr>
            <p:ph idx="4" type="body"/>
          </p:nvPr>
        </p:nvSpPr>
        <p:spPr>
          <a:xfrm>
            <a:off x="1843088" y="2700878"/>
            <a:ext cx="11274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34275" spcFirstLastPara="1" rIns="34275" wrap="square" tIns="34275">
            <a:noAutofit/>
          </a:bodyPr>
          <a:lstStyle>
            <a:lvl1pPr indent="-2286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None/>
              <a:defRPr sz="4100">
                <a:solidFill>
                  <a:schemeClr val="accent1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5" name="Google Shape;155;p26"/>
          <p:cNvSpPr txBox="1"/>
          <p:nvPr>
            <p:ph idx="5" type="body"/>
          </p:nvPr>
        </p:nvSpPr>
        <p:spPr>
          <a:xfrm>
            <a:off x="3226594" y="2752894"/>
            <a:ext cx="5124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5D5D"/>
              </a:buClr>
              <a:buSzPts val="1400"/>
              <a:buNone/>
              <a:defRPr sz="1400">
                <a:solidFill>
                  <a:srgbClr val="5D5D5D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6" name="Google Shape;156;p26"/>
          <p:cNvSpPr txBox="1"/>
          <p:nvPr>
            <p:ph idx="6" type="body"/>
          </p:nvPr>
        </p:nvSpPr>
        <p:spPr>
          <a:xfrm>
            <a:off x="1843088" y="3663019"/>
            <a:ext cx="11274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34275" spcFirstLastPara="1" rIns="34275" wrap="square" tIns="34275">
            <a:noAutofit/>
          </a:bodyPr>
          <a:lstStyle>
            <a:lvl1pPr indent="-2286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None/>
              <a:defRPr sz="4100">
                <a:solidFill>
                  <a:schemeClr val="accent1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7" name="Google Shape;157;p26"/>
          <p:cNvSpPr txBox="1"/>
          <p:nvPr>
            <p:ph idx="7" type="body"/>
          </p:nvPr>
        </p:nvSpPr>
        <p:spPr>
          <a:xfrm>
            <a:off x="3226594" y="3715035"/>
            <a:ext cx="5124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5D5D"/>
              </a:buClr>
              <a:buSzPts val="1400"/>
              <a:buNone/>
              <a:defRPr sz="1400">
                <a:solidFill>
                  <a:srgbClr val="5D5D5D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8" name="Google Shape;158;p26"/>
          <p:cNvSpPr txBox="1"/>
          <p:nvPr>
            <p:ph idx="12" type="sldNum"/>
          </p:nvPr>
        </p:nvSpPr>
        <p:spPr>
          <a:xfrm>
            <a:off x="1756273" y="4737354"/>
            <a:ext cx="2628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lumn and Image">
  <p:cSld name="Column and Image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0" name="Google Shape;160;p27"/>
          <p:cNvCxnSpPr/>
          <p:nvPr/>
        </p:nvCxnSpPr>
        <p:spPr>
          <a:xfrm>
            <a:off x="609803" y="1501329"/>
            <a:ext cx="2472000" cy="0"/>
          </a:xfrm>
          <a:prstGeom prst="straightConnector1">
            <a:avLst/>
          </a:prstGeom>
          <a:noFill/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61" name="Google Shape;161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38588" y="4781811"/>
            <a:ext cx="2158019" cy="189716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7"/>
          <p:cNvSpPr txBox="1"/>
          <p:nvPr>
            <p:ph idx="1" type="body"/>
          </p:nvPr>
        </p:nvSpPr>
        <p:spPr>
          <a:xfrm>
            <a:off x="609600" y="450056"/>
            <a:ext cx="24720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5D5D"/>
              </a:buClr>
              <a:buSzPts val="2700"/>
              <a:buNone/>
              <a:defRPr sz="2700">
                <a:solidFill>
                  <a:srgbClr val="5D5D5D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3" name="Google Shape;163;p27"/>
          <p:cNvSpPr txBox="1"/>
          <p:nvPr>
            <p:ph idx="2" type="body"/>
          </p:nvPr>
        </p:nvSpPr>
        <p:spPr>
          <a:xfrm>
            <a:off x="582216" y="1901428"/>
            <a:ext cx="2499300" cy="22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5D5D"/>
              </a:buClr>
              <a:buSzPts val="1500"/>
              <a:buNone/>
              <a:defRPr>
                <a:solidFill>
                  <a:srgbClr val="5D5D5D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4" name="Google Shape;164;p27"/>
          <p:cNvSpPr/>
          <p:nvPr>
            <p:ph idx="3" type="pic"/>
          </p:nvPr>
        </p:nvSpPr>
        <p:spPr>
          <a:xfrm>
            <a:off x="3663554" y="892969"/>
            <a:ext cx="5233200" cy="3845700"/>
          </a:xfrm>
          <a:prstGeom prst="rect">
            <a:avLst/>
          </a:prstGeom>
          <a:noFill/>
          <a:ln>
            <a:noFill/>
          </a:ln>
        </p:spPr>
      </p:sp>
      <p:sp>
        <p:nvSpPr>
          <p:cNvPr id="165" name="Google Shape;165;p27"/>
          <p:cNvSpPr txBox="1"/>
          <p:nvPr>
            <p:ph idx="12" type="sldNum"/>
          </p:nvPr>
        </p:nvSpPr>
        <p:spPr>
          <a:xfrm>
            <a:off x="607591" y="4749711"/>
            <a:ext cx="2628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-Column Photo &amp; Text">
  <p:cSld name="3-Column Photo &amp; Text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8"/>
          <p:cNvSpPr/>
          <p:nvPr/>
        </p:nvSpPr>
        <p:spPr>
          <a:xfrm>
            <a:off x="3139859" y="101203"/>
            <a:ext cx="2897100" cy="49464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8"/>
          <p:cNvSpPr/>
          <p:nvPr/>
        </p:nvSpPr>
        <p:spPr>
          <a:xfrm>
            <a:off x="6138143" y="101203"/>
            <a:ext cx="2897100" cy="49464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8"/>
          <p:cNvSpPr/>
          <p:nvPr/>
        </p:nvSpPr>
        <p:spPr>
          <a:xfrm>
            <a:off x="124848" y="101203"/>
            <a:ext cx="2913900" cy="49464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8"/>
          <p:cNvSpPr txBox="1"/>
          <p:nvPr>
            <p:ph idx="1" type="body"/>
          </p:nvPr>
        </p:nvSpPr>
        <p:spPr>
          <a:xfrm>
            <a:off x="125016" y="101203"/>
            <a:ext cx="2913600" cy="494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28282"/>
              </a:buClr>
              <a:buSzPts val="1500"/>
              <a:buNone/>
              <a:defRPr>
                <a:solidFill>
                  <a:srgbClr val="828282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1" name="Google Shape;171;p28"/>
          <p:cNvSpPr txBox="1"/>
          <p:nvPr>
            <p:ph idx="2" type="body"/>
          </p:nvPr>
        </p:nvSpPr>
        <p:spPr>
          <a:xfrm>
            <a:off x="3139859" y="101203"/>
            <a:ext cx="2897100" cy="494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28282"/>
              </a:buClr>
              <a:buSzPts val="1500"/>
              <a:buNone/>
              <a:defRPr>
                <a:solidFill>
                  <a:srgbClr val="828282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2" name="Google Shape;172;p28"/>
          <p:cNvSpPr txBox="1"/>
          <p:nvPr>
            <p:ph idx="3" type="body"/>
          </p:nvPr>
        </p:nvSpPr>
        <p:spPr>
          <a:xfrm>
            <a:off x="6138143" y="101203"/>
            <a:ext cx="2897100" cy="494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28282"/>
              </a:buClr>
              <a:buSzPts val="1500"/>
              <a:buNone/>
              <a:defRPr>
                <a:solidFill>
                  <a:srgbClr val="828282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6" id="178" name="Google Shape;178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30"/>
          <p:cNvSpPr/>
          <p:nvPr/>
        </p:nvSpPr>
        <p:spPr>
          <a:xfrm>
            <a:off x="3729625" y="0"/>
            <a:ext cx="5414400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0" name="Google Shape;180;p30"/>
          <p:cNvCxnSpPr/>
          <p:nvPr/>
        </p:nvCxnSpPr>
        <p:spPr>
          <a:xfrm>
            <a:off x="4332173" y="2808962"/>
            <a:ext cx="4265400" cy="0"/>
          </a:xfrm>
          <a:prstGeom prst="straightConnector1">
            <a:avLst/>
          </a:prstGeom>
          <a:noFill/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1" name="Google Shape;181;p30"/>
          <p:cNvSpPr txBox="1"/>
          <p:nvPr>
            <p:ph idx="1" type="body"/>
          </p:nvPr>
        </p:nvSpPr>
        <p:spPr>
          <a:xfrm>
            <a:off x="4299347" y="1713310"/>
            <a:ext cx="42981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2700"/>
              <a:buNone/>
              <a:defRPr sz="2700">
                <a:solidFill>
                  <a:srgbClr val="5D5D5D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4pPr>
            <a:lvl5pPr indent="-323850" lvl="4" marL="2286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5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2" name="Google Shape;182;p30"/>
          <p:cNvSpPr txBox="1"/>
          <p:nvPr>
            <p:ph idx="2" type="body"/>
          </p:nvPr>
        </p:nvSpPr>
        <p:spPr>
          <a:xfrm>
            <a:off x="4341019" y="3020102"/>
            <a:ext cx="2452800" cy="25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200"/>
              <a:buNone/>
              <a:defRPr b="1" sz="1200" cap="none">
                <a:solidFill>
                  <a:srgbClr val="5D5D5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3" name="Google Shape;183;p30"/>
          <p:cNvSpPr txBox="1"/>
          <p:nvPr>
            <p:ph idx="3" type="body"/>
          </p:nvPr>
        </p:nvSpPr>
        <p:spPr>
          <a:xfrm>
            <a:off x="4336418" y="3336808"/>
            <a:ext cx="44448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5D5D"/>
              </a:buClr>
              <a:buSzPts val="1400"/>
              <a:buNone/>
              <a:defRPr sz="1400">
                <a:solidFill>
                  <a:srgbClr val="5D5D5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84" name="Google Shape;184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29817" y="1703777"/>
            <a:ext cx="2055947" cy="18192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Slide">
  <p:cSld name="Agenda Slide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6" id="186" name="Google Shape;186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31"/>
          <p:cNvSpPr/>
          <p:nvPr/>
        </p:nvSpPr>
        <p:spPr>
          <a:xfrm>
            <a:off x="441542" y="441543"/>
            <a:ext cx="8260800" cy="42603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8" name="Google Shape;188;p31"/>
          <p:cNvCxnSpPr/>
          <p:nvPr/>
        </p:nvCxnSpPr>
        <p:spPr>
          <a:xfrm>
            <a:off x="1318364" y="1526845"/>
            <a:ext cx="6404100" cy="0"/>
          </a:xfrm>
          <a:prstGeom prst="straightConnector1">
            <a:avLst/>
          </a:prstGeom>
          <a:noFill/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9" name="Google Shape;189;p31"/>
          <p:cNvSpPr txBox="1"/>
          <p:nvPr>
            <p:ph idx="1" type="body"/>
          </p:nvPr>
        </p:nvSpPr>
        <p:spPr>
          <a:xfrm>
            <a:off x="1290638" y="1828800"/>
            <a:ext cx="6431700" cy="21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D5D5D"/>
              </a:buClr>
              <a:buSzPts val="1800"/>
              <a:buFont typeface="Open Sans ExtraBold"/>
              <a:buAutoNum type="arabicPeriod"/>
              <a:defRPr sz="1800">
                <a:solidFill>
                  <a:srgbClr val="5D5D5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828282"/>
              </a:buClr>
              <a:buSzPts val="1800"/>
              <a:buFont typeface="Open Sans ExtraBold"/>
              <a:buAutoNum type="arabicPeriod"/>
              <a:defRPr sz="1800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828282"/>
              </a:buClr>
              <a:buSzPts val="1800"/>
              <a:buFont typeface="Open Sans ExtraBold"/>
              <a:buAutoNum type="arabicPeriod"/>
              <a:defRPr sz="1800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828282"/>
              </a:buClr>
              <a:buSzPts val="1800"/>
              <a:buFont typeface="Open Sans ExtraBold"/>
              <a:buAutoNum type="arabicPeriod"/>
              <a:defRPr sz="1800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828282"/>
              </a:buClr>
              <a:buSzPts val="1800"/>
              <a:buFont typeface="Open Sans ExtraBold"/>
              <a:buAutoNum type="arabicPeriod"/>
              <a:defRPr sz="1800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0" name="Google Shape;190;p31"/>
          <p:cNvSpPr txBox="1"/>
          <p:nvPr/>
        </p:nvSpPr>
        <p:spPr>
          <a:xfrm>
            <a:off x="1365338" y="915710"/>
            <a:ext cx="44124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5D5D"/>
              </a:buClr>
              <a:buSzPts val="2700"/>
              <a:buFont typeface="Open Sans Light"/>
              <a:buNone/>
            </a:pPr>
            <a:r>
              <a:rPr b="0" i="0" lang="en" sz="2700" u="none" cap="none" strike="noStrike">
                <a:solidFill>
                  <a:srgbClr val="5D5D5D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Agenda</a:t>
            </a:r>
            <a:endParaRPr b="0" i="0" sz="2700" u="none" cap="none" strike="noStrike">
              <a:solidFill>
                <a:srgbClr val="5D5D5D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">
  <p:cSld name="Section Title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6" id="192" name="Google Shape;192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38588" y="4781811"/>
            <a:ext cx="2158020" cy="189716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32"/>
          <p:cNvSpPr txBox="1"/>
          <p:nvPr>
            <p:ph idx="1" type="body"/>
          </p:nvPr>
        </p:nvSpPr>
        <p:spPr>
          <a:xfrm>
            <a:off x="2365772" y="2283619"/>
            <a:ext cx="44124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</a:defRPr>
            </a:lvl1pPr>
            <a:lvl2pPr indent="-438150" lvl="1" marL="914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3300"/>
              <a:buChar char="•"/>
              <a:defRPr sz="3300"/>
            </a:lvl2pPr>
            <a:lvl3pPr indent="-438150" lvl="2" marL="1371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3300"/>
              <a:buChar char="•"/>
              <a:defRPr sz="3300"/>
            </a:lvl3pPr>
            <a:lvl4pPr indent="-438150" lvl="3" marL="182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3300"/>
              <a:buChar char="•"/>
              <a:defRPr sz="3300"/>
            </a:lvl4pPr>
            <a:lvl5pPr indent="-438150" lvl="4" marL="2286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3300"/>
              <a:buChar char="•"/>
              <a:defRPr sz="3300"/>
            </a:lvl5pPr>
            <a:lvl6pPr indent="-317500" lvl="5" marL="2743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-Slide Photo">
  <p:cSld name="Full-Slide Photo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3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ed List">
  <p:cSld name="Bulleted List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6" id="198" name="Google Shape;198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4"/>
          <p:cNvSpPr/>
          <p:nvPr/>
        </p:nvSpPr>
        <p:spPr>
          <a:xfrm>
            <a:off x="864296" y="0"/>
            <a:ext cx="82797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34"/>
          <p:cNvSpPr txBox="1"/>
          <p:nvPr>
            <p:ph idx="12" type="sldNum"/>
          </p:nvPr>
        </p:nvSpPr>
        <p:spPr>
          <a:xfrm>
            <a:off x="1751676" y="4746371"/>
            <a:ext cx="2628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sp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01" name="Google Shape;201;p34"/>
          <p:cNvCxnSpPr/>
          <p:nvPr/>
        </p:nvCxnSpPr>
        <p:spPr>
          <a:xfrm>
            <a:off x="1788091" y="1501329"/>
            <a:ext cx="6882900" cy="0"/>
          </a:xfrm>
          <a:prstGeom prst="straightConnector1">
            <a:avLst/>
          </a:prstGeom>
          <a:noFill/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2" name="Google Shape;202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38588" y="4781811"/>
            <a:ext cx="2158020" cy="189716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34"/>
          <p:cNvSpPr txBox="1"/>
          <p:nvPr>
            <p:ph idx="1" type="body"/>
          </p:nvPr>
        </p:nvSpPr>
        <p:spPr>
          <a:xfrm>
            <a:off x="1788319" y="867966"/>
            <a:ext cx="44124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2700"/>
              <a:buNone/>
              <a:defRPr sz="2700">
                <a:solidFill>
                  <a:srgbClr val="5D5D5D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4" name="Google Shape;204;p34"/>
          <p:cNvSpPr txBox="1"/>
          <p:nvPr>
            <p:ph idx="2" type="body"/>
          </p:nvPr>
        </p:nvSpPr>
        <p:spPr>
          <a:xfrm>
            <a:off x="1795463" y="1901428"/>
            <a:ext cx="5112600" cy="23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5D5D"/>
              </a:buClr>
              <a:buSzPts val="1500"/>
              <a:buChar char="•"/>
              <a:defRPr>
                <a:solidFill>
                  <a:srgbClr val="5D5D5D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5" name="Google Shape;205;p34"/>
          <p:cNvSpPr txBox="1"/>
          <p:nvPr>
            <p:ph idx="3" type="body"/>
          </p:nvPr>
        </p:nvSpPr>
        <p:spPr>
          <a:xfrm>
            <a:off x="2031206" y="4756547"/>
            <a:ext cx="4326000" cy="20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i="1" sz="9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with Headline">
  <p:cSld name="Text with Headline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6" id="207" name="Google Shape;207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5"/>
          <p:cNvSpPr/>
          <p:nvPr/>
        </p:nvSpPr>
        <p:spPr>
          <a:xfrm>
            <a:off x="864296" y="0"/>
            <a:ext cx="82797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9" name="Google Shape;209;p35"/>
          <p:cNvCxnSpPr/>
          <p:nvPr/>
        </p:nvCxnSpPr>
        <p:spPr>
          <a:xfrm>
            <a:off x="1788091" y="1501329"/>
            <a:ext cx="6882900" cy="0"/>
          </a:xfrm>
          <a:prstGeom prst="straightConnector1">
            <a:avLst/>
          </a:prstGeom>
          <a:noFill/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10" name="Google Shape;210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38588" y="4781811"/>
            <a:ext cx="2158020" cy="189716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5"/>
          <p:cNvSpPr txBox="1"/>
          <p:nvPr>
            <p:ph idx="1" type="body"/>
          </p:nvPr>
        </p:nvSpPr>
        <p:spPr>
          <a:xfrm>
            <a:off x="1788319" y="867966"/>
            <a:ext cx="44124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2700"/>
              <a:buNone/>
              <a:defRPr sz="2700">
                <a:solidFill>
                  <a:srgbClr val="5D5D5D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12" name="Google Shape;212;p35"/>
          <p:cNvSpPr txBox="1"/>
          <p:nvPr>
            <p:ph idx="2" type="body"/>
          </p:nvPr>
        </p:nvSpPr>
        <p:spPr>
          <a:xfrm>
            <a:off x="1759744" y="2311003"/>
            <a:ext cx="5060400" cy="12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5D5D"/>
              </a:buClr>
              <a:buSzPts val="1500"/>
              <a:buNone/>
              <a:defRPr>
                <a:solidFill>
                  <a:srgbClr val="5D5D5D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13" name="Google Shape;213;p35"/>
          <p:cNvSpPr txBox="1"/>
          <p:nvPr>
            <p:ph idx="3" type="body"/>
          </p:nvPr>
        </p:nvSpPr>
        <p:spPr>
          <a:xfrm>
            <a:off x="1759744" y="1901429"/>
            <a:ext cx="49794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5D5D"/>
              </a:buClr>
              <a:buSzPts val="1500"/>
              <a:buNone/>
              <a:defRPr b="1">
                <a:solidFill>
                  <a:srgbClr val="5D5D5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14" name="Google Shape;214;p35"/>
          <p:cNvSpPr txBox="1"/>
          <p:nvPr>
            <p:ph idx="12" type="sldNum"/>
          </p:nvPr>
        </p:nvSpPr>
        <p:spPr>
          <a:xfrm>
            <a:off x="1759744" y="4738532"/>
            <a:ext cx="2628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spAutoFit/>
          </a:bodyPr>
          <a:lstStyle>
            <a:lvl1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-Column">
  <p:cSld name="Two-Column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6" id="216" name="Google Shape;216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36"/>
          <p:cNvSpPr/>
          <p:nvPr/>
        </p:nvSpPr>
        <p:spPr>
          <a:xfrm>
            <a:off x="864296" y="0"/>
            <a:ext cx="82797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36"/>
          <p:cNvSpPr txBox="1"/>
          <p:nvPr>
            <p:ph idx="1" type="body"/>
          </p:nvPr>
        </p:nvSpPr>
        <p:spPr>
          <a:xfrm>
            <a:off x="1759744" y="2233613"/>
            <a:ext cx="3217200" cy="16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5D5D"/>
              </a:buClr>
              <a:buSzPts val="1500"/>
              <a:buNone/>
              <a:defRPr>
                <a:solidFill>
                  <a:srgbClr val="5D5D5D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219" name="Google Shape;219;p36"/>
          <p:cNvCxnSpPr/>
          <p:nvPr/>
        </p:nvCxnSpPr>
        <p:spPr>
          <a:xfrm>
            <a:off x="1788091" y="1501329"/>
            <a:ext cx="6882900" cy="0"/>
          </a:xfrm>
          <a:prstGeom prst="straightConnector1">
            <a:avLst/>
          </a:prstGeom>
          <a:noFill/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20" name="Google Shape;220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38588" y="4781811"/>
            <a:ext cx="2158020" cy="18971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1" name="Google Shape;221;p36"/>
          <p:cNvCxnSpPr/>
          <p:nvPr/>
        </p:nvCxnSpPr>
        <p:spPr>
          <a:xfrm flipH="1">
            <a:off x="5146249" y="1968332"/>
            <a:ext cx="27000" cy="1950000"/>
          </a:xfrm>
          <a:prstGeom prst="straightConnector1">
            <a:avLst/>
          </a:prstGeom>
          <a:noFill/>
          <a:ln cap="flat" cmpd="sng" w="19050">
            <a:solidFill>
              <a:srgbClr val="7F7F7F">
                <a:alpha val="20000"/>
              </a:srgbClr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222" name="Google Shape;222;p36"/>
          <p:cNvSpPr txBox="1"/>
          <p:nvPr>
            <p:ph idx="2" type="body"/>
          </p:nvPr>
        </p:nvSpPr>
        <p:spPr>
          <a:xfrm>
            <a:off x="1788319" y="867966"/>
            <a:ext cx="44124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2700"/>
              <a:buNone/>
              <a:defRPr sz="2700">
                <a:solidFill>
                  <a:srgbClr val="5D5D5D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23" name="Google Shape;223;p36"/>
          <p:cNvSpPr txBox="1"/>
          <p:nvPr>
            <p:ph idx="3" type="body"/>
          </p:nvPr>
        </p:nvSpPr>
        <p:spPr>
          <a:xfrm>
            <a:off x="1759743" y="1901429"/>
            <a:ext cx="32166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5D5D"/>
              </a:buClr>
              <a:buSzPts val="1500"/>
              <a:buNone/>
              <a:defRPr b="1">
                <a:solidFill>
                  <a:srgbClr val="5D5D5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24" name="Google Shape;224;p36"/>
          <p:cNvSpPr txBox="1"/>
          <p:nvPr>
            <p:ph idx="4" type="body"/>
          </p:nvPr>
        </p:nvSpPr>
        <p:spPr>
          <a:xfrm>
            <a:off x="5451790" y="1901429"/>
            <a:ext cx="32166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5D5D"/>
              </a:buClr>
              <a:buSzPts val="1500"/>
              <a:buNone/>
              <a:defRPr b="1">
                <a:solidFill>
                  <a:srgbClr val="5D5D5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25" name="Google Shape;225;p36"/>
          <p:cNvSpPr txBox="1"/>
          <p:nvPr>
            <p:ph idx="5" type="body"/>
          </p:nvPr>
        </p:nvSpPr>
        <p:spPr>
          <a:xfrm>
            <a:off x="5454074" y="2231231"/>
            <a:ext cx="3217200" cy="16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5D5D"/>
              </a:buClr>
              <a:buSzPts val="1500"/>
              <a:buNone/>
              <a:defRPr>
                <a:solidFill>
                  <a:srgbClr val="5D5D5D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26" name="Google Shape;226;p36"/>
          <p:cNvSpPr txBox="1"/>
          <p:nvPr>
            <p:ph idx="12" type="sldNum"/>
          </p:nvPr>
        </p:nvSpPr>
        <p:spPr>
          <a:xfrm>
            <a:off x="1760374" y="4738688"/>
            <a:ext cx="2628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sp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Quote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6" id="228" name="Google Shape;228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7"/>
          <p:cNvSpPr/>
          <p:nvPr/>
        </p:nvSpPr>
        <p:spPr>
          <a:xfrm>
            <a:off x="864296" y="0"/>
            <a:ext cx="82797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0" name="Google Shape;230;p37"/>
          <p:cNvCxnSpPr/>
          <p:nvPr/>
        </p:nvCxnSpPr>
        <p:spPr>
          <a:xfrm>
            <a:off x="1788091" y="1501329"/>
            <a:ext cx="6882900" cy="0"/>
          </a:xfrm>
          <a:prstGeom prst="straightConnector1">
            <a:avLst/>
          </a:prstGeom>
          <a:noFill/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31" name="Google Shape;231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38588" y="4781811"/>
            <a:ext cx="2158020" cy="189716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7"/>
          <p:cNvSpPr/>
          <p:nvPr/>
        </p:nvSpPr>
        <p:spPr>
          <a:xfrm>
            <a:off x="1759908" y="1947715"/>
            <a:ext cx="2949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4100"/>
              <a:buFont typeface="Crimson Text"/>
              <a:buNone/>
            </a:pPr>
            <a:r>
              <a:rPr b="0" i="0" lang="en" sz="4100" u="none" cap="none" strike="noStrike">
                <a:solidFill>
                  <a:srgbClr val="A5A5A5"/>
                </a:solidFill>
                <a:latin typeface="Crimson Text"/>
                <a:ea typeface="Crimson Text"/>
                <a:cs typeface="Crimson Text"/>
                <a:sym typeface="Crimson Text"/>
              </a:rPr>
              <a:t>“</a:t>
            </a:r>
            <a:endParaRPr b="0" i="0" sz="4100" u="none" cap="none" strike="noStrike">
              <a:solidFill>
                <a:srgbClr val="A5A5A5"/>
              </a:solidFill>
              <a:latin typeface="Crimson Text"/>
              <a:ea typeface="Crimson Text"/>
              <a:cs typeface="Crimson Text"/>
              <a:sym typeface="Crimson Text"/>
            </a:endParaRPr>
          </a:p>
        </p:txBody>
      </p:sp>
      <p:sp>
        <p:nvSpPr>
          <p:cNvPr id="233" name="Google Shape;233;p37"/>
          <p:cNvSpPr/>
          <p:nvPr>
            <p:ph idx="2" type="pic"/>
          </p:nvPr>
        </p:nvSpPr>
        <p:spPr>
          <a:xfrm rot="429228">
            <a:off x="6536402" y="1187067"/>
            <a:ext cx="1999465" cy="3131443"/>
          </a:xfrm>
          <a:prstGeom prst="rect">
            <a:avLst/>
          </a:prstGeom>
          <a:noFill/>
          <a:ln>
            <a:noFill/>
          </a:ln>
        </p:spPr>
      </p:sp>
      <p:sp>
        <p:nvSpPr>
          <p:cNvPr id="234" name="Google Shape;234;p37"/>
          <p:cNvSpPr txBox="1"/>
          <p:nvPr>
            <p:ph idx="1" type="body"/>
          </p:nvPr>
        </p:nvSpPr>
        <p:spPr>
          <a:xfrm>
            <a:off x="2007075" y="4025561"/>
            <a:ext cx="3309900" cy="27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None/>
              <a:defRPr sz="1400" cap="none">
                <a:solidFill>
                  <a:srgbClr val="5D5D5D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35" name="Google Shape;235;p37"/>
          <p:cNvSpPr txBox="1"/>
          <p:nvPr>
            <p:ph idx="3" type="body"/>
          </p:nvPr>
        </p:nvSpPr>
        <p:spPr>
          <a:xfrm>
            <a:off x="2007394" y="2084785"/>
            <a:ext cx="3964800" cy="16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800"/>
              <a:buNone/>
              <a:defRPr sz="1800">
                <a:solidFill>
                  <a:srgbClr val="5D5D5D"/>
                </a:solidFill>
              </a:defRPr>
            </a:lvl1pPr>
            <a:lvl2pPr indent="-342900" lvl="1" marL="914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28282"/>
              </a:buClr>
              <a:buSzPts val="1800"/>
              <a:buChar char="•"/>
              <a:defRPr sz="1800">
                <a:solidFill>
                  <a:srgbClr val="828282"/>
                </a:solidFill>
              </a:defRPr>
            </a:lvl2pPr>
            <a:lvl3pPr indent="-342900" lvl="2" marL="1371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28282"/>
              </a:buClr>
              <a:buSzPts val="1800"/>
              <a:buChar char="•"/>
              <a:defRPr sz="1800">
                <a:solidFill>
                  <a:srgbClr val="828282"/>
                </a:solidFill>
              </a:defRPr>
            </a:lvl3pPr>
            <a:lvl4pPr indent="-342900" lvl="3" marL="182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28282"/>
              </a:buClr>
              <a:buSzPts val="1800"/>
              <a:buChar char="•"/>
              <a:defRPr sz="1800">
                <a:solidFill>
                  <a:srgbClr val="828282"/>
                </a:solidFill>
              </a:defRPr>
            </a:lvl4pPr>
            <a:lvl5pPr indent="-342900" lvl="4" marL="2286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28282"/>
              </a:buClr>
              <a:buSzPts val="1800"/>
              <a:buChar char="•"/>
              <a:defRPr sz="1800">
                <a:solidFill>
                  <a:srgbClr val="828282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36" name="Google Shape;236;p37"/>
          <p:cNvSpPr txBox="1"/>
          <p:nvPr>
            <p:ph idx="4" type="body"/>
          </p:nvPr>
        </p:nvSpPr>
        <p:spPr>
          <a:xfrm>
            <a:off x="1788319" y="867966"/>
            <a:ext cx="44124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2700"/>
              <a:buNone/>
              <a:defRPr sz="2700">
                <a:solidFill>
                  <a:srgbClr val="5D5D5D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37" name="Google Shape;237;p37"/>
          <p:cNvSpPr txBox="1"/>
          <p:nvPr>
            <p:ph idx="12" type="sldNum"/>
          </p:nvPr>
        </p:nvSpPr>
        <p:spPr>
          <a:xfrm>
            <a:off x="1744264" y="4749711"/>
            <a:ext cx="2628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sp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ll-Out">
  <p:cSld name="Call-Out"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6" id="239" name="Google Shape;239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8"/>
          <p:cNvSpPr/>
          <p:nvPr/>
        </p:nvSpPr>
        <p:spPr>
          <a:xfrm>
            <a:off x="864296" y="0"/>
            <a:ext cx="82797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1" name="Google Shape;241;p38"/>
          <p:cNvCxnSpPr/>
          <p:nvPr/>
        </p:nvCxnSpPr>
        <p:spPr>
          <a:xfrm>
            <a:off x="1788091" y="1501329"/>
            <a:ext cx="6882900" cy="0"/>
          </a:xfrm>
          <a:prstGeom prst="straightConnector1">
            <a:avLst/>
          </a:prstGeom>
          <a:noFill/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42" name="Google Shape;242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38588" y="4781811"/>
            <a:ext cx="2158020" cy="18971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3" name="Google Shape;243;p38"/>
          <p:cNvCxnSpPr/>
          <p:nvPr/>
        </p:nvCxnSpPr>
        <p:spPr>
          <a:xfrm>
            <a:off x="1787014" y="2542278"/>
            <a:ext cx="6902400" cy="0"/>
          </a:xfrm>
          <a:prstGeom prst="straightConnector1">
            <a:avLst/>
          </a:prstGeom>
          <a:noFill/>
          <a:ln cap="flat" cmpd="sng" w="19050">
            <a:solidFill>
              <a:srgbClr val="7F7F7F">
                <a:alpha val="20000"/>
              </a:srgbClr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244" name="Google Shape;244;p38"/>
          <p:cNvCxnSpPr/>
          <p:nvPr/>
        </p:nvCxnSpPr>
        <p:spPr>
          <a:xfrm>
            <a:off x="1787014" y="3506801"/>
            <a:ext cx="6902400" cy="0"/>
          </a:xfrm>
          <a:prstGeom prst="straightConnector1">
            <a:avLst/>
          </a:prstGeom>
          <a:noFill/>
          <a:ln cap="flat" cmpd="sng" w="19050">
            <a:solidFill>
              <a:srgbClr val="7F7F7F">
                <a:alpha val="20000"/>
              </a:srgbClr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245" name="Google Shape;245;p38"/>
          <p:cNvCxnSpPr/>
          <p:nvPr/>
        </p:nvCxnSpPr>
        <p:spPr>
          <a:xfrm>
            <a:off x="1787014" y="4513141"/>
            <a:ext cx="6902400" cy="0"/>
          </a:xfrm>
          <a:prstGeom prst="straightConnector1">
            <a:avLst/>
          </a:prstGeom>
          <a:noFill/>
          <a:ln cap="flat" cmpd="sng" w="19050">
            <a:solidFill>
              <a:srgbClr val="7F7F7F">
                <a:alpha val="20000"/>
              </a:srgbClr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246" name="Google Shape;246;p38"/>
          <p:cNvSpPr txBox="1"/>
          <p:nvPr>
            <p:ph idx="1" type="body"/>
          </p:nvPr>
        </p:nvSpPr>
        <p:spPr>
          <a:xfrm>
            <a:off x="1788319" y="867966"/>
            <a:ext cx="44124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2700"/>
              <a:buNone/>
              <a:defRPr sz="2700">
                <a:solidFill>
                  <a:srgbClr val="5D5D5D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47" name="Google Shape;247;p38"/>
          <p:cNvSpPr txBox="1"/>
          <p:nvPr>
            <p:ph idx="2" type="body"/>
          </p:nvPr>
        </p:nvSpPr>
        <p:spPr>
          <a:xfrm>
            <a:off x="1843088" y="1784003"/>
            <a:ext cx="11274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34275" spcFirstLastPara="1" rIns="34275" wrap="square" tIns="34275">
            <a:spAutoFit/>
          </a:bodyPr>
          <a:lstStyle>
            <a:lvl1pPr indent="-2286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None/>
              <a:defRPr sz="4100">
                <a:solidFill>
                  <a:schemeClr val="accent1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48" name="Google Shape;248;p38"/>
          <p:cNvSpPr txBox="1"/>
          <p:nvPr>
            <p:ph idx="3" type="body"/>
          </p:nvPr>
        </p:nvSpPr>
        <p:spPr>
          <a:xfrm>
            <a:off x="3226594" y="1836019"/>
            <a:ext cx="5124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5D5D"/>
              </a:buClr>
              <a:buSzPts val="1400"/>
              <a:buNone/>
              <a:defRPr sz="1400">
                <a:solidFill>
                  <a:srgbClr val="5D5D5D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49" name="Google Shape;249;p38"/>
          <p:cNvSpPr txBox="1"/>
          <p:nvPr>
            <p:ph idx="4" type="body"/>
          </p:nvPr>
        </p:nvSpPr>
        <p:spPr>
          <a:xfrm>
            <a:off x="1843088" y="2700878"/>
            <a:ext cx="11274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34275" spcFirstLastPara="1" rIns="34275" wrap="square" tIns="34275">
            <a:spAutoFit/>
          </a:bodyPr>
          <a:lstStyle>
            <a:lvl1pPr indent="-2286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None/>
              <a:defRPr sz="4100">
                <a:solidFill>
                  <a:schemeClr val="accent1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50" name="Google Shape;250;p38"/>
          <p:cNvSpPr txBox="1"/>
          <p:nvPr>
            <p:ph idx="5" type="body"/>
          </p:nvPr>
        </p:nvSpPr>
        <p:spPr>
          <a:xfrm>
            <a:off x="3226594" y="2752894"/>
            <a:ext cx="5124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5D5D"/>
              </a:buClr>
              <a:buSzPts val="1400"/>
              <a:buNone/>
              <a:defRPr sz="1400">
                <a:solidFill>
                  <a:srgbClr val="5D5D5D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51" name="Google Shape;251;p38"/>
          <p:cNvSpPr txBox="1"/>
          <p:nvPr>
            <p:ph idx="6" type="body"/>
          </p:nvPr>
        </p:nvSpPr>
        <p:spPr>
          <a:xfrm>
            <a:off x="1843088" y="3663019"/>
            <a:ext cx="11274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34275" spcFirstLastPara="1" rIns="34275" wrap="square" tIns="34275">
            <a:spAutoFit/>
          </a:bodyPr>
          <a:lstStyle>
            <a:lvl1pPr indent="-2286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None/>
              <a:defRPr sz="4100">
                <a:solidFill>
                  <a:schemeClr val="accent1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52" name="Google Shape;252;p38"/>
          <p:cNvSpPr txBox="1"/>
          <p:nvPr>
            <p:ph idx="7" type="body"/>
          </p:nvPr>
        </p:nvSpPr>
        <p:spPr>
          <a:xfrm>
            <a:off x="3226594" y="3715035"/>
            <a:ext cx="5124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5D5D"/>
              </a:buClr>
              <a:buSzPts val="1400"/>
              <a:buNone/>
              <a:defRPr sz="1400">
                <a:solidFill>
                  <a:srgbClr val="5D5D5D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53" name="Google Shape;253;p38"/>
          <p:cNvSpPr txBox="1"/>
          <p:nvPr>
            <p:ph idx="12" type="sldNum"/>
          </p:nvPr>
        </p:nvSpPr>
        <p:spPr>
          <a:xfrm>
            <a:off x="1756273" y="4737354"/>
            <a:ext cx="2628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sp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t">
  <p:cSld name="Chart"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6" id="255" name="Google Shape;255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9"/>
          <p:cNvSpPr/>
          <p:nvPr/>
        </p:nvSpPr>
        <p:spPr>
          <a:xfrm>
            <a:off x="864296" y="0"/>
            <a:ext cx="82797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39"/>
          <p:cNvSpPr txBox="1"/>
          <p:nvPr>
            <p:ph idx="12" type="sldNum"/>
          </p:nvPr>
        </p:nvSpPr>
        <p:spPr>
          <a:xfrm>
            <a:off x="1731169" y="4740695"/>
            <a:ext cx="2628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sp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8" name="Google Shape;258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38588" y="4781811"/>
            <a:ext cx="2158020" cy="189716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39"/>
          <p:cNvSpPr/>
          <p:nvPr>
            <p:ph idx="2" type="chart"/>
          </p:nvPr>
        </p:nvSpPr>
        <p:spPr>
          <a:xfrm>
            <a:off x="1731169" y="2012156"/>
            <a:ext cx="5326800" cy="23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5D5D5D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5D5D5D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5D5D5D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5D5D5D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5D5D5D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cxnSp>
        <p:nvCxnSpPr>
          <p:cNvPr id="260" name="Google Shape;260;p39"/>
          <p:cNvCxnSpPr/>
          <p:nvPr/>
        </p:nvCxnSpPr>
        <p:spPr>
          <a:xfrm>
            <a:off x="1788091" y="1211792"/>
            <a:ext cx="6882900" cy="0"/>
          </a:xfrm>
          <a:prstGeom prst="straightConnector1">
            <a:avLst/>
          </a:prstGeom>
          <a:noFill/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1" name="Google Shape;261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78479" y="2012440"/>
            <a:ext cx="3587100" cy="239130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9"/>
          <p:cNvSpPr txBox="1"/>
          <p:nvPr>
            <p:ph idx="1" type="body"/>
          </p:nvPr>
        </p:nvSpPr>
        <p:spPr>
          <a:xfrm>
            <a:off x="1788319" y="617935"/>
            <a:ext cx="44124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2700"/>
              <a:buNone/>
              <a:defRPr sz="2700">
                <a:solidFill>
                  <a:srgbClr val="5D5D5D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63" name="Google Shape;263;p39"/>
          <p:cNvSpPr txBox="1"/>
          <p:nvPr>
            <p:ph idx="3" type="body"/>
          </p:nvPr>
        </p:nvSpPr>
        <p:spPr>
          <a:xfrm>
            <a:off x="1731169" y="1634729"/>
            <a:ext cx="50073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5D5D"/>
              </a:buClr>
              <a:buSzPts val="1400"/>
              <a:buNone/>
              <a:defRPr b="1" sz="1400">
                <a:solidFill>
                  <a:srgbClr val="5D5D5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lumn and Photo">
  <p:cSld name="Column and Photo"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6" id="265" name="Google Shape;265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4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7" name="Google Shape;267;p40"/>
          <p:cNvCxnSpPr/>
          <p:nvPr/>
        </p:nvCxnSpPr>
        <p:spPr>
          <a:xfrm>
            <a:off x="609803" y="1501329"/>
            <a:ext cx="2472000" cy="0"/>
          </a:xfrm>
          <a:prstGeom prst="straightConnector1">
            <a:avLst/>
          </a:prstGeom>
          <a:noFill/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8" name="Google Shape;268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38588" y="4781811"/>
            <a:ext cx="2158020" cy="189716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40"/>
          <p:cNvSpPr/>
          <p:nvPr/>
        </p:nvSpPr>
        <p:spPr>
          <a:xfrm>
            <a:off x="3663175" y="0"/>
            <a:ext cx="5480700" cy="51435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40"/>
          <p:cNvSpPr/>
          <p:nvPr>
            <p:ph idx="2" type="pic"/>
          </p:nvPr>
        </p:nvSpPr>
        <p:spPr>
          <a:xfrm>
            <a:off x="3663554" y="0"/>
            <a:ext cx="54807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271" name="Google Shape;271;p40"/>
          <p:cNvSpPr txBox="1"/>
          <p:nvPr>
            <p:ph idx="1" type="body"/>
          </p:nvPr>
        </p:nvSpPr>
        <p:spPr>
          <a:xfrm>
            <a:off x="609600" y="450056"/>
            <a:ext cx="24720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5D5D"/>
              </a:buClr>
              <a:buSzPts val="2700"/>
              <a:buNone/>
              <a:defRPr sz="2700">
                <a:solidFill>
                  <a:srgbClr val="5D5D5D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72" name="Google Shape;272;p40"/>
          <p:cNvSpPr txBox="1"/>
          <p:nvPr>
            <p:ph idx="3" type="body"/>
          </p:nvPr>
        </p:nvSpPr>
        <p:spPr>
          <a:xfrm>
            <a:off x="582216" y="1901429"/>
            <a:ext cx="2499300" cy="12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5D5D"/>
              </a:buClr>
              <a:buSzPts val="1500"/>
              <a:buNone/>
              <a:defRPr>
                <a:solidFill>
                  <a:srgbClr val="5D5D5D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73" name="Google Shape;273;p40"/>
          <p:cNvSpPr txBox="1"/>
          <p:nvPr>
            <p:ph idx="12" type="sldNum"/>
          </p:nvPr>
        </p:nvSpPr>
        <p:spPr>
          <a:xfrm>
            <a:off x="609600" y="4749711"/>
            <a:ext cx="2628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sp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lumn and Image">
  <p:cSld name="Column and Image"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5" name="Google Shape;275;p41"/>
          <p:cNvCxnSpPr/>
          <p:nvPr/>
        </p:nvCxnSpPr>
        <p:spPr>
          <a:xfrm>
            <a:off x="609803" y="1501329"/>
            <a:ext cx="2472000" cy="0"/>
          </a:xfrm>
          <a:prstGeom prst="straightConnector1">
            <a:avLst/>
          </a:prstGeom>
          <a:noFill/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6" name="Google Shape;276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38588" y="4781811"/>
            <a:ext cx="2158020" cy="189716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41"/>
          <p:cNvSpPr txBox="1"/>
          <p:nvPr>
            <p:ph idx="1" type="body"/>
          </p:nvPr>
        </p:nvSpPr>
        <p:spPr>
          <a:xfrm>
            <a:off x="609600" y="450056"/>
            <a:ext cx="24720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5D5D"/>
              </a:buClr>
              <a:buSzPts val="2700"/>
              <a:buNone/>
              <a:defRPr sz="2700">
                <a:solidFill>
                  <a:srgbClr val="5D5D5D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78" name="Google Shape;278;p41"/>
          <p:cNvSpPr txBox="1"/>
          <p:nvPr>
            <p:ph idx="2" type="body"/>
          </p:nvPr>
        </p:nvSpPr>
        <p:spPr>
          <a:xfrm>
            <a:off x="582216" y="1901428"/>
            <a:ext cx="2499300" cy="22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5D5D"/>
              </a:buClr>
              <a:buSzPts val="1500"/>
              <a:buNone/>
              <a:defRPr>
                <a:solidFill>
                  <a:srgbClr val="5D5D5D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79" name="Google Shape;279;p41"/>
          <p:cNvSpPr/>
          <p:nvPr>
            <p:ph idx="3" type="pic"/>
          </p:nvPr>
        </p:nvSpPr>
        <p:spPr>
          <a:xfrm>
            <a:off x="3663554" y="892969"/>
            <a:ext cx="5233200" cy="3845700"/>
          </a:xfrm>
          <a:prstGeom prst="rect">
            <a:avLst/>
          </a:prstGeom>
          <a:noFill/>
          <a:ln>
            <a:noFill/>
          </a:ln>
        </p:spPr>
      </p:sp>
      <p:sp>
        <p:nvSpPr>
          <p:cNvPr id="280" name="Google Shape;280;p41"/>
          <p:cNvSpPr txBox="1"/>
          <p:nvPr>
            <p:ph idx="12" type="sldNum"/>
          </p:nvPr>
        </p:nvSpPr>
        <p:spPr>
          <a:xfrm>
            <a:off x="607591" y="4749711"/>
            <a:ext cx="2628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sp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Open Sans"/>
              <a:buNone/>
              <a:defRPr b="0" i="0" sz="12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-Column Photo &amp; Text">
  <p:cSld name="3-Column Photo &amp; Text"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2"/>
          <p:cNvSpPr/>
          <p:nvPr/>
        </p:nvSpPr>
        <p:spPr>
          <a:xfrm>
            <a:off x="3139859" y="101203"/>
            <a:ext cx="2897100" cy="49464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42"/>
          <p:cNvSpPr/>
          <p:nvPr/>
        </p:nvSpPr>
        <p:spPr>
          <a:xfrm>
            <a:off x="6138143" y="101203"/>
            <a:ext cx="2897100" cy="49464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42"/>
          <p:cNvSpPr/>
          <p:nvPr/>
        </p:nvSpPr>
        <p:spPr>
          <a:xfrm>
            <a:off x="124848" y="101203"/>
            <a:ext cx="2913900" cy="49464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42"/>
          <p:cNvSpPr txBox="1"/>
          <p:nvPr>
            <p:ph idx="1" type="body"/>
          </p:nvPr>
        </p:nvSpPr>
        <p:spPr>
          <a:xfrm>
            <a:off x="125016" y="101203"/>
            <a:ext cx="2913600" cy="494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28282"/>
              </a:buClr>
              <a:buSzPts val="1500"/>
              <a:buNone/>
              <a:defRPr>
                <a:solidFill>
                  <a:srgbClr val="828282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86" name="Google Shape;286;p42"/>
          <p:cNvSpPr txBox="1"/>
          <p:nvPr>
            <p:ph idx="2" type="body"/>
          </p:nvPr>
        </p:nvSpPr>
        <p:spPr>
          <a:xfrm>
            <a:off x="3139859" y="101203"/>
            <a:ext cx="2897100" cy="494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28282"/>
              </a:buClr>
              <a:buSzPts val="1500"/>
              <a:buNone/>
              <a:defRPr>
                <a:solidFill>
                  <a:srgbClr val="828282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87" name="Google Shape;287;p42"/>
          <p:cNvSpPr txBox="1"/>
          <p:nvPr>
            <p:ph idx="3" type="body"/>
          </p:nvPr>
        </p:nvSpPr>
        <p:spPr>
          <a:xfrm>
            <a:off x="6138143" y="101203"/>
            <a:ext cx="2897100" cy="494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28282"/>
              </a:buClr>
              <a:buSzPts val="1500"/>
              <a:buNone/>
              <a:defRPr>
                <a:solidFill>
                  <a:srgbClr val="828282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5D5D"/>
              </a:buClr>
              <a:buSzPts val="2700"/>
              <a:buFont typeface="Open Sans Light"/>
              <a:buNone/>
              <a:defRPr b="0" i="0" sz="2700" u="none" cap="none" strike="noStrike">
                <a:solidFill>
                  <a:srgbClr val="5D5D5D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>
            <a:lvl1pPr indent="-3238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5D5D5D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323850" lvl="1" marL="914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5D5D5D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5D5D5D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-323850" lvl="3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5D5D5D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-323850" lvl="4" marL="2286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5D5D5D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-361950" lvl="5" marL="2743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indent="-361950" lvl="6" marL="3200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indent="-361950" lvl="7" marL="3657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indent="-361950" lvl="8" marL="4114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305439" y="4800310"/>
            <a:ext cx="2100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Open Sans Light"/>
              <a:buNone/>
              <a:defRPr b="0" i="0" sz="9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Open Sans Light"/>
              <a:buNone/>
              <a:defRPr b="0" i="0" sz="9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Open Sans Light"/>
              <a:buNone/>
              <a:defRPr b="0" i="0" sz="9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Open Sans Light"/>
              <a:buNone/>
              <a:defRPr b="0" i="0" sz="9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Open Sans Light"/>
              <a:buNone/>
              <a:defRPr b="0" i="0" sz="9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Open Sans Light"/>
              <a:buNone/>
              <a:defRPr b="0" i="0" sz="9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Open Sans Light"/>
              <a:buNone/>
              <a:defRPr b="0" i="0" sz="9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Open Sans Light"/>
              <a:buNone/>
              <a:defRPr b="0" i="0" sz="9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Open Sans Light"/>
              <a:buNone/>
              <a:defRPr b="0" i="0" sz="9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5D5D"/>
              </a:buClr>
              <a:buSzPts val="2700"/>
              <a:buFont typeface="Open Sans Light"/>
              <a:buNone/>
              <a:defRPr b="0" i="0" sz="2700" u="none" cap="none" strike="noStrike">
                <a:solidFill>
                  <a:srgbClr val="5D5D5D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5" name="Google Shape;175;p29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indent="-3238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5D5D5D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323850" lvl="1" marL="914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5D5D5D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5D5D5D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-323850" lvl="3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5D5D5D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-323850" lvl="4" marL="2286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5D5D5D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-361950" lvl="5" marL="2743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indent="-361950" lvl="6" marL="3200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indent="-361950" lvl="7" marL="3657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indent="-361950" lvl="8" marL="4114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sp>
        <p:nvSpPr>
          <p:cNvPr id="176" name="Google Shape;176;p29"/>
          <p:cNvSpPr txBox="1"/>
          <p:nvPr>
            <p:ph idx="12" type="sldNum"/>
          </p:nvPr>
        </p:nvSpPr>
        <p:spPr>
          <a:xfrm>
            <a:off x="8305439" y="4800310"/>
            <a:ext cx="2100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Open Sans Light"/>
              <a:buNone/>
              <a:defRPr b="0" i="0" sz="9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Open Sans Light"/>
              <a:buNone/>
              <a:defRPr b="0" i="0" sz="9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Open Sans Light"/>
              <a:buNone/>
              <a:defRPr b="0" i="0" sz="9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Open Sans Light"/>
              <a:buNone/>
              <a:defRPr b="0" i="0" sz="9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Open Sans Light"/>
              <a:buNone/>
              <a:defRPr b="0" i="0" sz="9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Open Sans Light"/>
              <a:buNone/>
              <a:defRPr b="0" i="0" sz="9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Open Sans Light"/>
              <a:buNone/>
              <a:defRPr b="0" i="0" sz="9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Open Sans Light"/>
              <a:buNone/>
              <a:defRPr b="0" i="0" sz="9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Open Sans Light"/>
              <a:buNone/>
              <a:defRPr b="0" i="0" sz="9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jpg"/><Relationship Id="rId4" Type="http://schemas.openxmlformats.org/officeDocument/2006/relationships/image" Target="../media/image17.jpg"/><Relationship Id="rId5" Type="http://schemas.openxmlformats.org/officeDocument/2006/relationships/image" Target="../media/image1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3"/>
          <p:cNvSpPr txBox="1"/>
          <p:nvPr>
            <p:ph idx="1" type="body"/>
          </p:nvPr>
        </p:nvSpPr>
        <p:spPr>
          <a:xfrm>
            <a:off x="4299347" y="1713310"/>
            <a:ext cx="42981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rmAutofit fontScale="92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5D5D"/>
              </a:buClr>
              <a:buSzPct val="100000"/>
              <a:buNone/>
            </a:pPr>
            <a:r>
              <a:rPr b="1" lang="en"/>
              <a:t>Open Source Programs Offices (OSPOs) and Technology Transfer</a:t>
            </a:r>
            <a:endParaRPr/>
          </a:p>
        </p:txBody>
      </p:sp>
      <p:sp>
        <p:nvSpPr>
          <p:cNvPr id="293" name="Google Shape;293;p43"/>
          <p:cNvSpPr txBox="1"/>
          <p:nvPr>
            <p:ph idx="2" type="body"/>
          </p:nvPr>
        </p:nvSpPr>
        <p:spPr>
          <a:xfrm>
            <a:off x="4341019" y="3020102"/>
            <a:ext cx="2452800" cy="25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5D5D"/>
              </a:buClr>
              <a:buSzPts val="1200"/>
              <a:buNone/>
            </a:pPr>
            <a:r>
              <a:rPr lang="en"/>
              <a:t>November 15</a:t>
            </a:r>
            <a:r>
              <a:rPr lang="en"/>
              <a:t>, 2022</a:t>
            </a:r>
            <a:endParaRPr/>
          </a:p>
        </p:txBody>
      </p:sp>
      <p:sp>
        <p:nvSpPr>
          <p:cNvPr id="294" name="Google Shape;294;p43"/>
          <p:cNvSpPr txBox="1"/>
          <p:nvPr>
            <p:ph idx="3" type="body"/>
          </p:nvPr>
        </p:nvSpPr>
        <p:spPr>
          <a:xfrm>
            <a:off x="4336418" y="3336808"/>
            <a:ext cx="44448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5D5D"/>
              </a:buClr>
              <a:buSzPts val="1400"/>
              <a:buNone/>
            </a:pPr>
            <a:r>
              <a:rPr lang="en"/>
              <a:t>Sayeed Choudhury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5D5D"/>
              </a:buClr>
              <a:buSzPts val="1400"/>
              <a:buNone/>
            </a:pPr>
            <a:r>
              <a:rPr lang="en"/>
              <a:t>Director of Open Source Programs Office (OSPO)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275" y="0"/>
            <a:ext cx="891946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313" y="0"/>
            <a:ext cx="8957384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038" y="0"/>
            <a:ext cx="891191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7"/>
          <p:cNvSpPr txBox="1"/>
          <p:nvPr/>
        </p:nvSpPr>
        <p:spPr>
          <a:xfrm>
            <a:off x="1190782" y="341522"/>
            <a:ext cx="7114800" cy="11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Open Sans Light"/>
              <a:buNone/>
            </a:pPr>
            <a:r>
              <a:rPr b="0" i="0" lang="en" sz="27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Software as a </a:t>
            </a:r>
            <a:r>
              <a:rPr lang="en" sz="27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</a:t>
            </a:r>
            <a:r>
              <a:rPr b="0" i="0" lang="en" sz="27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rimary </a:t>
            </a:r>
            <a:r>
              <a:rPr lang="en" sz="27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R</a:t>
            </a:r>
            <a:r>
              <a:rPr b="0" i="0" lang="en" sz="27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esearch </a:t>
            </a:r>
            <a:r>
              <a:rPr lang="en" sz="27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</a:t>
            </a:r>
            <a:r>
              <a:rPr b="0" i="0" lang="en" sz="27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bject </a:t>
            </a:r>
            <a:r>
              <a:rPr lang="en" sz="27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– Open Scholarship</a:t>
            </a:r>
            <a:endParaRPr sz="1100"/>
          </a:p>
        </p:txBody>
      </p:sp>
      <p:pic>
        <p:nvPicPr>
          <p:cNvPr descr="Text&#10;&#10;Description automatically generated" id="315" name="Google Shape;315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4288" y="2274849"/>
            <a:ext cx="1405873" cy="21075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document&#10;&#10;Description automatically generated" id="316" name="Google Shape;316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55851" y="2478299"/>
            <a:ext cx="2547342" cy="17006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xt&#10;&#10;Description automatically generated" id="317" name="Google Shape;317;p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58881" y="2023266"/>
            <a:ext cx="1686619" cy="25299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8" name="Google Shape;318;p47"/>
          <p:cNvCxnSpPr>
            <a:stCxn id="315" idx="3"/>
            <a:endCxn id="316" idx="1"/>
          </p:cNvCxnSpPr>
          <p:nvPr/>
        </p:nvCxnSpPr>
        <p:spPr>
          <a:xfrm>
            <a:off x="1800161" y="3328637"/>
            <a:ext cx="855600" cy="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19" name="Google Shape;319;p47"/>
          <p:cNvSpPr/>
          <p:nvPr/>
        </p:nvSpPr>
        <p:spPr>
          <a:xfrm>
            <a:off x="5192486" y="2415712"/>
            <a:ext cx="850427" cy="686717"/>
          </a:xfrm>
          <a:custGeom>
            <a:rect b="b" l="l" r="r" t="t"/>
            <a:pathLst>
              <a:path extrusionOk="0" h="915622" w="1133903">
                <a:moveTo>
                  <a:pt x="0" y="915622"/>
                </a:moveTo>
                <a:cubicBezTo>
                  <a:pt x="24191" y="891432"/>
                  <a:pt x="50044" y="868797"/>
                  <a:pt x="72572" y="843051"/>
                </a:cubicBezTo>
                <a:cubicBezTo>
                  <a:pt x="84059" y="829923"/>
                  <a:pt x="91340" y="813616"/>
                  <a:pt x="101600" y="799508"/>
                </a:cubicBezTo>
                <a:cubicBezTo>
                  <a:pt x="130056" y="760381"/>
                  <a:pt x="154476" y="717604"/>
                  <a:pt x="188686" y="683394"/>
                </a:cubicBezTo>
                <a:cubicBezTo>
                  <a:pt x="203200" y="668880"/>
                  <a:pt x="219088" y="655620"/>
                  <a:pt x="232229" y="639851"/>
                </a:cubicBezTo>
                <a:cubicBezTo>
                  <a:pt x="243396" y="626450"/>
                  <a:pt x="248129" y="607795"/>
                  <a:pt x="261257" y="596308"/>
                </a:cubicBezTo>
                <a:cubicBezTo>
                  <a:pt x="287513" y="573334"/>
                  <a:pt x="319314" y="557603"/>
                  <a:pt x="348343" y="538251"/>
                </a:cubicBezTo>
                <a:lnTo>
                  <a:pt x="391886" y="509222"/>
                </a:lnTo>
                <a:cubicBezTo>
                  <a:pt x="416076" y="514060"/>
                  <a:pt x="442392" y="512704"/>
                  <a:pt x="464457" y="523737"/>
                </a:cubicBezTo>
                <a:cubicBezTo>
                  <a:pt x="482816" y="532917"/>
                  <a:pt x="492231" y="554139"/>
                  <a:pt x="508000" y="567280"/>
                </a:cubicBezTo>
                <a:cubicBezTo>
                  <a:pt x="521401" y="578447"/>
                  <a:pt x="538505" y="584719"/>
                  <a:pt x="551543" y="596308"/>
                </a:cubicBezTo>
                <a:cubicBezTo>
                  <a:pt x="700674" y="728868"/>
                  <a:pt x="583348" y="646541"/>
                  <a:pt x="682172" y="712422"/>
                </a:cubicBezTo>
                <a:cubicBezTo>
                  <a:pt x="725022" y="776698"/>
                  <a:pt x="718841" y="788397"/>
                  <a:pt x="725715" y="654365"/>
                </a:cubicBezTo>
                <a:cubicBezTo>
                  <a:pt x="733648" y="499674"/>
                  <a:pt x="732088" y="344588"/>
                  <a:pt x="740229" y="189908"/>
                </a:cubicBezTo>
                <a:cubicBezTo>
                  <a:pt x="741776" y="160520"/>
                  <a:pt x="743424" y="129987"/>
                  <a:pt x="754743" y="102822"/>
                </a:cubicBezTo>
                <a:cubicBezTo>
                  <a:pt x="768161" y="70618"/>
                  <a:pt x="812800" y="15737"/>
                  <a:pt x="812800" y="15737"/>
                </a:cubicBezTo>
                <a:cubicBezTo>
                  <a:pt x="846667" y="20575"/>
                  <a:pt x="881632" y="20421"/>
                  <a:pt x="914400" y="30251"/>
                </a:cubicBezTo>
                <a:cubicBezTo>
                  <a:pt x="931108" y="35264"/>
                  <a:pt x="940606" y="57354"/>
                  <a:pt x="957943" y="59280"/>
                </a:cubicBezTo>
                <a:cubicBezTo>
                  <a:pt x="987192" y="62530"/>
                  <a:pt x="1016000" y="49603"/>
                  <a:pt x="1045029" y="44765"/>
                </a:cubicBezTo>
                <a:cubicBezTo>
                  <a:pt x="1082482" y="7312"/>
                  <a:pt x="1081702" y="-17872"/>
                  <a:pt x="1132115" y="15737"/>
                </a:cubicBezTo>
                <a:cubicBezTo>
                  <a:pt x="1136140" y="18421"/>
                  <a:pt x="1132115" y="25413"/>
                  <a:pt x="1132115" y="30251"/>
                </a:cubicBezTo>
              </a:path>
            </a:pathLst>
          </a:custGeom>
          <a:noFill/>
          <a:ln cap="flat" cmpd="sng" w="25400">
            <a:solidFill>
              <a:srgbClr val="8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47"/>
          <p:cNvSpPr/>
          <p:nvPr/>
        </p:nvSpPr>
        <p:spPr>
          <a:xfrm>
            <a:off x="5203372" y="2841172"/>
            <a:ext cx="854528" cy="763228"/>
          </a:xfrm>
          <a:custGeom>
            <a:rect b="b" l="l" r="r" t="t"/>
            <a:pathLst>
              <a:path extrusionOk="0" h="1017637" w="1088571">
                <a:moveTo>
                  <a:pt x="0" y="0"/>
                </a:moveTo>
                <a:cubicBezTo>
                  <a:pt x="29028" y="9676"/>
                  <a:pt x="57777" y="20236"/>
                  <a:pt x="87085" y="29028"/>
                </a:cubicBezTo>
                <a:cubicBezTo>
                  <a:pt x="128014" y="41307"/>
                  <a:pt x="150738" y="41794"/>
                  <a:pt x="188685" y="58057"/>
                </a:cubicBezTo>
                <a:cubicBezTo>
                  <a:pt x="208572" y="66580"/>
                  <a:pt x="226855" y="78562"/>
                  <a:pt x="246742" y="87085"/>
                </a:cubicBezTo>
                <a:cubicBezTo>
                  <a:pt x="330869" y="123139"/>
                  <a:pt x="250151" y="74845"/>
                  <a:pt x="333828" y="130628"/>
                </a:cubicBezTo>
                <a:cubicBezTo>
                  <a:pt x="353180" y="159657"/>
                  <a:pt x="380852" y="184616"/>
                  <a:pt x="391885" y="217714"/>
                </a:cubicBezTo>
                <a:lnTo>
                  <a:pt x="435428" y="348342"/>
                </a:lnTo>
                <a:lnTo>
                  <a:pt x="464457" y="435428"/>
                </a:lnTo>
                <a:lnTo>
                  <a:pt x="478971" y="478971"/>
                </a:lnTo>
                <a:cubicBezTo>
                  <a:pt x="464424" y="522612"/>
                  <a:pt x="466692" y="528541"/>
                  <a:pt x="435428" y="566057"/>
                </a:cubicBezTo>
                <a:cubicBezTo>
                  <a:pt x="422287" y="581826"/>
                  <a:pt x="405026" y="593831"/>
                  <a:pt x="391885" y="609600"/>
                </a:cubicBezTo>
                <a:cubicBezTo>
                  <a:pt x="380718" y="623001"/>
                  <a:pt x="355056" y="637540"/>
                  <a:pt x="362857" y="653142"/>
                </a:cubicBezTo>
                <a:cubicBezTo>
                  <a:pt x="369699" y="666826"/>
                  <a:pt x="391886" y="643466"/>
                  <a:pt x="406400" y="638628"/>
                </a:cubicBezTo>
                <a:cubicBezTo>
                  <a:pt x="425752" y="643466"/>
                  <a:pt x="447137" y="643245"/>
                  <a:pt x="464457" y="653142"/>
                </a:cubicBezTo>
                <a:cubicBezTo>
                  <a:pt x="522237" y="686159"/>
                  <a:pt x="498961" y="693121"/>
                  <a:pt x="522514" y="740228"/>
                </a:cubicBezTo>
                <a:cubicBezTo>
                  <a:pt x="530315" y="755830"/>
                  <a:pt x="543741" y="768169"/>
                  <a:pt x="551542" y="783771"/>
                </a:cubicBezTo>
                <a:cubicBezTo>
                  <a:pt x="558384" y="797455"/>
                  <a:pt x="560030" y="813252"/>
                  <a:pt x="566057" y="827314"/>
                </a:cubicBezTo>
                <a:cubicBezTo>
                  <a:pt x="574596" y="847238"/>
                  <a:pt x="605892" y="910692"/>
                  <a:pt x="624114" y="928914"/>
                </a:cubicBezTo>
                <a:cubicBezTo>
                  <a:pt x="649557" y="954356"/>
                  <a:pt x="678149" y="963014"/>
                  <a:pt x="711200" y="972457"/>
                </a:cubicBezTo>
                <a:cubicBezTo>
                  <a:pt x="730380" y="977937"/>
                  <a:pt x="749905" y="982133"/>
                  <a:pt x="769257" y="986971"/>
                </a:cubicBezTo>
                <a:cubicBezTo>
                  <a:pt x="783771" y="996647"/>
                  <a:pt x="797654" y="1024655"/>
                  <a:pt x="812800" y="1016000"/>
                </a:cubicBezTo>
                <a:cubicBezTo>
                  <a:pt x="843091" y="998691"/>
                  <a:pt x="841828" y="948267"/>
                  <a:pt x="870857" y="928914"/>
                </a:cubicBezTo>
                <a:cubicBezTo>
                  <a:pt x="885371" y="919238"/>
                  <a:pt x="898798" y="907686"/>
                  <a:pt x="914400" y="899885"/>
                </a:cubicBezTo>
                <a:cubicBezTo>
                  <a:pt x="970966" y="871601"/>
                  <a:pt x="1023143" y="885371"/>
                  <a:pt x="1088571" y="885371"/>
                </a:cubicBezTo>
              </a:path>
            </a:pathLst>
          </a:cu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47"/>
          <p:cNvSpPr/>
          <p:nvPr/>
        </p:nvSpPr>
        <p:spPr>
          <a:xfrm>
            <a:off x="5214257" y="3983614"/>
            <a:ext cx="827314" cy="218828"/>
          </a:xfrm>
          <a:custGeom>
            <a:rect b="b" l="l" r="r" t="t"/>
            <a:pathLst>
              <a:path extrusionOk="0" h="291770" w="1103086">
                <a:moveTo>
                  <a:pt x="0" y="145143"/>
                </a:moveTo>
                <a:cubicBezTo>
                  <a:pt x="199253" y="25590"/>
                  <a:pt x="-26745" y="169169"/>
                  <a:pt x="116114" y="58057"/>
                </a:cubicBezTo>
                <a:cubicBezTo>
                  <a:pt x="143653" y="36638"/>
                  <a:pt x="203200" y="0"/>
                  <a:pt x="203200" y="0"/>
                </a:cubicBezTo>
                <a:cubicBezTo>
                  <a:pt x="280609" y="4838"/>
                  <a:pt x="358817" y="2417"/>
                  <a:pt x="435428" y="14514"/>
                </a:cubicBezTo>
                <a:cubicBezTo>
                  <a:pt x="502751" y="25144"/>
                  <a:pt x="460029" y="57104"/>
                  <a:pt x="508000" y="87085"/>
                </a:cubicBezTo>
                <a:cubicBezTo>
                  <a:pt x="533948" y="103302"/>
                  <a:pt x="595086" y="116114"/>
                  <a:pt x="595086" y="116114"/>
                </a:cubicBezTo>
                <a:cubicBezTo>
                  <a:pt x="604762" y="135466"/>
                  <a:pt x="618866" y="153180"/>
                  <a:pt x="624114" y="174171"/>
                </a:cubicBezTo>
                <a:cubicBezTo>
                  <a:pt x="633574" y="212012"/>
                  <a:pt x="602412" y="275798"/>
                  <a:pt x="638628" y="290285"/>
                </a:cubicBezTo>
                <a:cubicBezTo>
                  <a:pt x="671021" y="303242"/>
                  <a:pt x="672017" y="227870"/>
                  <a:pt x="696686" y="203200"/>
                </a:cubicBezTo>
                <a:cubicBezTo>
                  <a:pt x="734257" y="165628"/>
                  <a:pt x="775228" y="118963"/>
                  <a:pt x="827314" y="101600"/>
                </a:cubicBezTo>
                <a:lnTo>
                  <a:pt x="870857" y="87085"/>
                </a:lnTo>
                <a:cubicBezTo>
                  <a:pt x="974395" y="121599"/>
                  <a:pt x="849216" y="72659"/>
                  <a:pt x="957943" y="145143"/>
                </a:cubicBezTo>
                <a:cubicBezTo>
                  <a:pt x="970673" y="153630"/>
                  <a:pt x="986972" y="154819"/>
                  <a:pt x="1001486" y="159657"/>
                </a:cubicBezTo>
                <a:cubicBezTo>
                  <a:pt x="1044054" y="188036"/>
                  <a:pt x="1040499" y="191182"/>
                  <a:pt x="1088571" y="203200"/>
                </a:cubicBezTo>
                <a:cubicBezTo>
                  <a:pt x="1093265" y="204374"/>
                  <a:pt x="1098248" y="203200"/>
                  <a:pt x="1103086" y="203200"/>
                </a:cubicBezTo>
              </a:path>
            </a:pathLst>
          </a:custGeom>
          <a:noFill/>
          <a:ln cap="flat" cmpd="sng" w="254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47"/>
          <p:cNvSpPr/>
          <p:nvPr/>
        </p:nvSpPr>
        <p:spPr>
          <a:xfrm>
            <a:off x="5203372" y="3145972"/>
            <a:ext cx="838200" cy="341076"/>
          </a:xfrm>
          <a:custGeom>
            <a:rect b="b" l="l" r="r" t="t"/>
            <a:pathLst>
              <a:path extrusionOk="0" h="454768" w="1117600">
                <a:moveTo>
                  <a:pt x="0" y="420914"/>
                </a:moveTo>
                <a:cubicBezTo>
                  <a:pt x="24190" y="430590"/>
                  <a:pt x="46542" y="448810"/>
                  <a:pt x="72571" y="449942"/>
                </a:cubicBezTo>
                <a:cubicBezTo>
                  <a:pt x="276425" y="458805"/>
                  <a:pt x="263832" y="458759"/>
                  <a:pt x="377371" y="420914"/>
                </a:cubicBezTo>
                <a:cubicBezTo>
                  <a:pt x="391885" y="411238"/>
                  <a:pt x="409747" y="405286"/>
                  <a:pt x="420914" y="391885"/>
                </a:cubicBezTo>
                <a:cubicBezTo>
                  <a:pt x="474498" y="327583"/>
                  <a:pt x="430279" y="344126"/>
                  <a:pt x="464457" y="275771"/>
                </a:cubicBezTo>
                <a:cubicBezTo>
                  <a:pt x="475275" y="254134"/>
                  <a:pt x="493486" y="237066"/>
                  <a:pt x="508000" y="217714"/>
                </a:cubicBezTo>
                <a:cubicBezTo>
                  <a:pt x="512838" y="203200"/>
                  <a:pt x="515672" y="187855"/>
                  <a:pt x="522514" y="174171"/>
                </a:cubicBezTo>
                <a:cubicBezTo>
                  <a:pt x="530315" y="158569"/>
                  <a:pt x="539207" y="142963"/>
                  <a:pt x="551542" y="130628"/>
                </a:cubicBezTo>
                <a:cubicBezTo>
                  <a:pt x="591014" y="91156"/>
                  <a:pt x="646572" y="87605"/>
                  <a:pt x="696685" y="72571"/>
                </a:cubicBezTo>
                <a:cubicBezTo>
                  <a:pt x="725993" y="63778"/>
                  <a:pt x="753588" y="48572"/>
                  <a:pt x="783771" y="43542"/>
                </a:cubicBezTo>
                <a:cubicBezTo>
                  <a:pt x="812800" y="38704"/>
                  <a:pt x="842307" y="36165"/>
                  <a:pt x="870857" y="29028"/>
                </a:cubicBezTo>
                <a:cubicBezTo>
                  <a:pt x="900542" y="21607"/>
                  <a:pt x="957942" y="0"/>
                  <a:pt x="957942" y="0"/>
                </a:cubicBezTo>
                <a:cubicBezTo>
                  <a:pt x="972456" y="4838"/>
                  <a:pt x="990667" y="3696"/>
                  <a:pt x="1001485" y="14514"/>
                </a:cubicBezTo>
                <a:cubicBezTo>
                  <a:pt x="1012303" y="25332"/>
                  <a:pt x="1009158" y="44373"/>
                  <a:pt x="1016000" y="58057"/>
                </a:cubicBezTo>
                <a:cubicBezTo>
                  <a:pt x="1032718" y="91492"/>
                  <a:pt x="1046719" y="116114"/>
                  <a:pt x="1088571" y="116114"/>
                </a:cubicBezTo>
                <a:cubicBezTo>
                  <a:pt x="1099389" y="116114"/>
                  <a:pt x="1107924" y="106438"/>
                  <a:pt x="1117600" y="101600"/>
                </a:cubicBezTo>
              </a:path>
            </a:pathLst>
          </a:custGeom>
          <a:noFill/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47"/>
          <p:cNvSpPr/>
          <p:nvPr/>
        </p:nvSpPr>
        <p:spPr>
          <a:xfrm>
            <a:off x="5203372" y="3341915"/>
            <a:ext cx="859971" cy="555171"/>
          </a:xfrm>
          <a:custGeom>
            <a:rect b="b" l="l" r="r" t="t"/>
            <a:pathLst>
              <a:path extrusionOk="0" h="740228" w="1146628">
                <a:moveTo>
                  <a:pt x="0" y="0"/>
                </a:moveTo>
                <a:cubicBezTo>
                  <a:pt x="4838" y="29028"/>
                  <a:pt x="10864" y="57884"/>
                  <a:pt x="14514" y="87085"/>
                </a:cubicBezTo>
                <a:cubicBezTo>
                  <a:pt x="20545" y="135332"/>
                  <a:pt x="21815" y="184144"/>
                  <a:pt x="29028" y="232228"/>
                </a:cubicBezTo>
                <a:cubicBezTo>
                  <a:pt x="36347" y="281021"/>
                  <a:pt x="48381" y="328990"/>
                  <a:pt x="58057" y="377371"/>
                </a:cubicBezTo>
                <a:cubicBezTo>
                  <a:pt x="62895" y="401562"/>
                  <a:pt x="64770" y="426539"/>
                  <a:pt x="72571" y="449943"/>
                </a:cubicBezTo>
                <a:lnTo>
                  <a:pt x="101600" y="537028"/>
                </a:lnTo>
                <a:lnTo>
                  <a:pt x="116114" y="580571"/>
                </a:lnTo>
                <a:cubicBezTo>
                  <a:pt x="127919" y="615986"/>
                  <a:pt x="131520" y="639520"/>
                  <a:pt x="159657" y="667657"/>
                </a:cubicBezTo>
                <a:cubicBezTo>
                  <a:pt x="201250" y="709249"/>
                  <a:pt x="199527" y="687592"/>
                  <a:pt x="246742" y="711200"/>
                </a:cubicBezTo>
                <a:cubicBezTo>
                  <a:pt x="262344" y="719001"/>
                  <a:pt x="275771" y="730552"/>
                  <a:pt x="290285" y="740228"/>
                </a:cubicBezTo>
                <a:cubicBezTo>
                  <a:pt x="348342" y="735390"/>
                  <a:pt x="408775" y="742847"/>
                  <a:pt x="464457" y="725714"/>
                </a:cubicBezTo>
                <a:cubicBezTo>
                  <a:pt x="479080" y="721215"/>
                  <a:pt x="469414" y="694118"/>
                  <a:pt x="478971" y="682171"/>
                </a:cubicBezTo>
                <a:cubicBezTo>
                  <a:pt x="503224" y="651855"/>
                  <a:pt x="534049" y="652346"/>
                  <a:pt x="566057" y="638628"/>
                </a:cubicBezTo>
                <a:cubicBezTo>
                  <a:pt x="585944" y="630105"/>
                  <a:pt x="604762" y="619276"/>
                  <a:pt x="624114" y="609600"/>
                </a:cubicBezTo>
                <a:cubicBezTo>
                  <a:pt x="741386" y="629145"/>
                  <a:pt x="683278" y="614807"/>
                  <a:pt x="798285" y="653143"/>
                </a:cubicBezTo>
                <a:lnTo>
                  <a:pt x="841828" y="667657"/>
                </a:lnTo>
                <a:cubicBezTo>
                  <a:pt x="870857" y="657981"/>
                  <a:pt x="903454" y="655601"/>
                  <a:pt x="928914" y="638628"/>
                </a:cubicBezTo>
                <a:cubicBezTo>
                  <a:pt x="957943" y="619276"/>
                  <a:pt x="981112" y="580571"/>
                  <a:pt x="1016000" y="580571"/>
                </a:cubicBezTo>
                <a:lnTo>
                  <a:pt x="1146628" y="580571"/>
                </a:lnTo>
              </a:path>
            </a:pathLst>
          </a:custGeom>
          <a:noFill/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4" name="Google Shape;324;p47"/>
          <p:cNvCxnSpPr/>
          <p:nvPr/>
        </p:nvCxnSpPr>
        <p:spPr>
          <a:xfrm>
            <a:off x="7745503" y="2415712"/>
            <a:ext cx="1007100" cy="0"/>
          </a:xfrm>
          <a:prstGeom prst="straightConnector1">
            <a:avLst/>
          </a:prstGeom>
          <a:noFill/>
          <a:ln cap="flat" cmpd="sng" w="25400">
            <a:solidFill>
              <a:srgbClr val="002060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325" name="Google Shape;325;p47"/>
          <p:cNvCxnSpPr/>
          <p:nvPr/>
        </p:nvCxnSpPr>
        <p:spPr>
          <a:xfrm>
            <a:off x="7745503" y="3145972"/>
            <a:ext cx="1007100" cy="0"/>
          </a:xfrm>
          <a:prstGeom prst="straightConnector1">
            <a:avLst/>
          </a:prstGeom>
          <a:noFill/>
          <a:ln cap="flat" cmpd="sng" w="25400">
            <a:solidFill>
              <a:srgbClr val="FFC000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326" name="Google Shape;326;p47"/>
          <p:cNvCxnSpPr/>
          <p:nvPr/>
        </p:nvCxnSpPr>
        <p:spPr>
          <a:xfrm>
            <a:off x="7745503" y="3487048"/>
            <a:ext cx="1007100" cy="0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327" name="Google Shape;327;p47"/>
          <p:cNvCxnSpPr/>
          <p:nvPr/>
        </p:nvCxnSpPr>
        <p:spPr>
          <a:xfrm>
            <a:off x="7745503" y="3788228"/>
            <a:ext cx="1007100" cy="0"/>
          </a:xfrm>
          <a:prstGeom prst="straightConnector1">
            <a:avLst/>
          </a:prstGeom>
          <a:noFill/>
          <a:ln cap="flat" cmpd="sng" w="25400">
            <a:solidFill>
              <a:srgbClr val="00B050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328" name="Google Shape;328;p47"/>
          <p:cNvCxnSpPr/>
          <p:nvPr/>
        </p:nvCxnSpPr>
        <p:spPr>
          <a:xfrm>
            <a:off x="7745503" y="4188728"/>
            <a:ext cx="1007100" cy="0"/>
          </a:xfrm>
          <a:prstGeom prst="straightConnector1">
            <a:avLst/>
          </a:prstGeom>
          <a:noFill/>
          <a:ln cap="flat" cmpd="sng" w="25400">
            <a:solidFill>
              <a:schemeClr val="accent4"/>
            </a:solidFill>
            <a:prstDash val="solid"/>
            <a:round/>
            <a:headEnd len="med" w="med" type="triangle"/>
            <a:tailEnd len="med" w="med" type="triangl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aphical user interface, text, application&#10;&#10;Description automatically generated" id="333" name="Google Shape;333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6231" l="0" r="0" t="6240"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9"/>
          <p:cNvSpPr txBox="1"/>
          <p:nvPr>
            <p:ph idx="1" type="body"/>
          </p:nvPr>
        </p:nvSpPr>
        <p:spPr>
          <a:xfrm>
            <a:off x="1788325" y="867975"/>
            <a:ext cx="6311100" cy="484800"/>
          </a:xfrm>
          <a:prstGeom prst="rect">
            <a:avLst/>
          </a:prstGeom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OSPOs and Technology Transfer</a:t>
            </a:r>
            <a:endParaRPr/>
          </a:p>
        </p:txBody>
      </p:sp>
      <p:sp>
        <p:nvSpPr>
          <p:cNvPr id="339" name="Google Shape;339;p49"/>
          <p:cNvSpPr txBox="1"/>
          <p:nvPr>
            <p:ph idx="2" type="body"/>
          </p:nvPr>
        </p:nvSpPr>
        <p:spPr>
          <a:xfrm>
            <a:off x="1788319" y="1616909"/>
            <a:ext cx="5112600" cy="2955300"/>
          </a:xfrm>
          <a:prstGeom prst="rect">
            <a:avLst/>
          </a:prstGeom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-330200" lvl="0" marL="45720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</a:pPr>
            <a:r>
              <a:rPr lang="en" sz="1600">
                <a:solidFill>
                  <a:srgbClr val="000000"/>
                </a:solidFill>
              </a:rPr>
              <a:t>Opportunity to be pro-active with OSTP with open source software policy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</a:pPr>
            <a:r>
              <a:rPr lang="en" sz="1600">
                <a:solidFill>
                  <a:srgbClr val="000000"/>
                </a:solidFill>
              </a:rPr>
              <a:t>Accomplished through network of OSPOs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</a:pPr>
            <a:r>
              <a:rPr lang="en" sz="1600">
                <a:solidFill>
                  <a:srgbClr val="000000"/>
                </a:solidFill>
              </a:rPr>
              <a:t>Balance </a:t>
            </a:r>
            <a:r>
              <a:rPr lang="en" sz="1600">
                <a:solidFill>
                  <a:srgbClr val="000000"/>
                </a:solidFill>
              </a:rPr>
              <a:t>between</a:t>
            </a:r>
            <a:r>
              <a:rPr lang="en" sz="1600">
                <a:solidFill>
                  <a:srgbClr val="000000"/>
                </a:solidFill>
              </a:rPr>
              <a:t> academic freedom, reproducibility, open scholarship – and risk management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</a:pPr>
            <a:r>
              <a:rPr lang="en" sz="1600">
                <a:solidFill>
                  <a:srgbClr val="000000"/>
                </a:solidFill>
              </a:rPr>
              <a:t>Call to action:</a:t>
            </a:r>
            <a:endParaRPr sz="1600">
              <a:solidFill>
                <a:srgbClr val="000000"/>
              </a:solidFill>
            </a:endParaRPr>
          </a:p>
          <a:p>
            <a:pPr indent="-330200" lvl="1" marL="914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</a:pPr>
            <a:r>
              <a:rPr lang="en" sz="1600">
                <a:solidFill>
                  <a:srgbClr val="000000"/>
                </a:solidFill>
              </a:rPr>
              <a:t>Introductory, virtual workshop on OSPOs</a:t>
            </a:r>
            <a:endParaRPr sz="1600">
              <a:solidFill>
                <a:srgbClr val="000000"/>
              </a:solidFill>
            </a:endParaRPr>
          </a:p>
          <a:p>
            <a:pPr indent="-330200" lvl="1" marL="914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</a:pPr>
            <a:r>
              <a:rPr lang="en" sz="1600">
                <a:solidFill>
                  <a:srgbClr val="000000"/>
                </a:solidFill>
              </a:rPr>
              <a:t>Working group focused on open source software and technology transfer, knowledge transfer, and innovation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0"/>
          <p:cNvSpPr txBox="1"/>
          <p:nvPr>
            <p:ph idx="1" type="body"/>
          </p:nvPr>
        </p:nvSpPr>
        <p:spPr>
          <a:xfrm>
            <a:off x="2365772" y="2283619"/>
            <a:ext cx="44124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</a:pPr>
            <a:r>
              <a:rPr lang="en"/>
              <a:t>Questions, Comments, Feedback, Ideas, Discussion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CMU">
      <a:dk1>
        <a:srgbClr val="404040"/>
      </a:dk1>
      <a:lt1>
        <a:srgbClr val="FFFFFF"/>
      </a:lt1>
      <a:dk2>
        <a:srgbClr val="898989"/>
      </a:dk2>
      <a:lt2>
        <a:srgbClr val="BABABA"/>
      </a:lt2>
      <a:accent1>
        <a:srgbClr val="BB0000"/>
      </a:accent1>
      <a:accent2>
        <a:srgbClr val="404040"/>
      </a:accent2>
      <a:accent3>
        <a:srgbClr val="BABABA"/>
      </a:accent3>
      <a:accent4>
        <a:srgbClr val="00337F"/>
      </a:accent4>
      <a:accent5>
        <a:srgbClr val="AA6600"/>
      </a:accent5>
      <a:accent6>
        <a:srgbClr val="006677"/>
      </a:accent6>
      <a:hlink>
        <a:srgbClr val="00337F"/>
      </a:hlink>
      <a:folHlink>
        <a:srgbClr val="AA66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CMU">
      <a:dk1>
        <a:srgbClr val="404040"/>
      </a:dk1>
      <a:lt1>
        <a:srgbClr val="FFFFFF"/>
      </a:lt1>
      <a:dk2>
        <a:srgbClr val="898989"/>
      </a:dk2>
      <a:lt2>
        <a:srgbClr val="BABABA"/>
      </a:lt2>
      <a:accent1>
        <a:srgbClr val="BB0000"/>
      </a:accent1>
      <a:accent2>
        <a:srgbClr val="404040"/>
      </a:accent2>
      <a:accent3>
        <a:srgbClr val="BABABA"/>
      </a:accent3>
      <a:accent4>
        <a:srgbClr val="00337F"/>
      </a:accent4>
      <a:accent5>
        <a:srgbClr val="AA6600"/>
      </a:accent5>
      <a:accent6>
        <a:srgbClr val="006677"/>
      </a:accent6>
      <a:hlink>
        <a:srgbClr val="00337F"/>
      </a:hlink>
      <a:folHlink>
        <a:srgbClr val="AA66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